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54" r:id="rId2"/>
    <p:sldId id="301" r:id="rId3"/>
    <p:sldId id="343" r:id="rId4"/>
    <p:sldId id="344" r:id="rId5"/>
    <p:sldId id="337" r:id="rId6"/>
    <p:sldId id="325" r:id="rId7"/>
    <p:sldId id="327" r:id="rId8"/>
    <p:sldId id="32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A5926"/>
    <a:srgbClr val="D9D9D9"/>
    <a:srgbClr val="45120F"/>
    <a:srgbClr val="F39C1F"/>
    <a:srgbClr val="CB1B1B"/>
    <a:srgbClr val="DD5A26"/>
    <a:srgbClr val="F4B084"/>
    <a:srgbClr val="FFD966"/>
    <a:srgbClr val="9BC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42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AV MUNDE" userId="8d9a77ebeb67a11d" providerId="LiveId" clId="{545B6660-CE72-4584-A080-F7EC13F08EB3}"/>
    <pc:docChg chg="undo redo custSel addSld delSld modSld sldOrd delMainMaster">
      <pc:chgData name="ARNAV MUNDE" userId="8d9a77ebeb67a11d" providerId="LiveId" clId="{545B6660-CE72-4584-A080-F7EC13F08EB3}" dt="2021-06-28T18:55:34.354" v="10080" actId="1076"/>
      <pc:docMkLst>
        <pc:docMk/>
      </pc:docMkLst>
      <pc:sldChg chg="addSp delSp modSp add del mod delAnim modAnim">
        <pc:chgData name="ARNAV MUNDE" userId="8d9a77ebeb67a11d" providerId="LiveId" clId="{545B6660-CE72-4584-A080-F7EC13F08EB3}" dt="2021-06-26T16:59:00.196" v="5742" actId="47"/>
        <pc:sldMkLst>
          <pc:docMk/>
          <pc:sldMk cId="0" sldId="267"/>
        </pc:sldMkLst>
        <pc:spChg chg="add del mod">
          <ac:chgData name="ARNAV MUNDE" userId="8d9a77ebeb67a11d" providerId="LiveId" clId="{545B6660-CE72-4584-A080-F7EC13F08EB3}" dt="2021-06-26T14:35:07.411" v="5537" actId="478"/>
          <ac:spMkLst>
            <pc:docMk/>
            <pc:sldMk cId="0" sldId="267"/>
            <ac:spMk id="3" creationId="{B6AD7016-FD70-42E6-B457-C70403AAB439}"/>
          </ac:spMkLst>
        </pc:spChg>
        <pc:spChg chg="add del mod">
          <ac:chgData name="ARNAV MUNDE" userId="8d9a77ebeb67a11d" providerId="LiveId" clId="{545B6660-CE72-4584-A080-F7EC13F08EB3}" dt="2021-06-26T14:36:43.318" v="5551" actId="478"/>
          <ac:spMkLst>
            <pc:docMk/>
            <pc:sldMk cId="0" sldId="267"/>
            <ac:spMk id="75" creationId="{CCDA85ED-B038-4C0E-A756-41DDDAA14A47}"/>
          </ac:spMkLst>
        </pc:spChg>
        <pc:spChg chg="add del mod">
          <ac:chgData name="ARNAV MUNDE" userId="8d9a77ebeb67a11d" providerId="LiveId" clId="{545B6660-CE72-4584-A080-F7EC13F08EB3}" dt="2021-06-26T14:36:28.606" v="5547"/>
          <ac:spMkLst>
            <pc:docMk/>
            <pc:sldMk cId="0" sldId="267"/>
            <ac:spMk id="76" creationId="{D93D58C4-AAF5-4BF7-874C-146B4467C2B0}"/>
          </ac:spMkLst>
        </pc:spChg>
        <pc:spChg chg="add del mod">
          <ac:chgData name="ARNAV MUNDE" userId="8d9a77ebeb67a11d" providerId="LiveId" clId="{545B6660-CE72-4584-A080-F7EC13F08EB3}" dt="2021-06-26T14:36:34.556" v="5549"/>
          <ac:spMkLst>
            <pc:docMk/>
            <pc:sldMk cId="0" sldId="267"/>
            <ac:spMk id="77" creationId="{EE5882FE-E8FA-49F3-86A0-FF9538FDC3E8}"/>
          </ac:spMkLst>
        </pc:spChg>
        <pc:spChg chg="mod">
          <ac:chgData name="ARNAV MUNDE" userId="8d9a77ebeb67a11d" providerId="LiveId" clId="{545B6660-CE72-4584-A080-F7EC13F08EB3}" dt="2021-06-26T14:31:15.897" v="5518" actId="207"/>
          <ac:spMkLst>
            <pc:docMk/>
            <pc:sldMk cId="0" sldId="267"/>
            <ac:spMk id="483" creationId="{00000000-0000-0000-0000-000000000000}"/>
          </ac:spMkLst>
        </pc:spChg>
        <pc:spChg chg="mod">
          <ac:chgData name="ARNAV MUNDE" userId="8d9a77ebeb67a11d" providerId="LiveId" clId="{545B6660-CE72-4584-A080-F7EC13F08EB3}" dt="2021-06-26T14:34:22.014" v="5533" actId="207"/>
          <ac:spMkLst>
            <pc:docMk/>
            <pc:sldMk cId="0" sldId="267"/>
            <ac:spMk id="485" creationId="{00000000-0000-0000-0000-000000000000}"/>
          </ac:spMkLst>
        </pc:spChg>
        <pc:spChg chg="mod">
          <ac:chgData name="ARNAV MUNDE" userId="8d9a77ebeb67a11d" providerId="LiveId" clId="{545B6660-CE72-4584-A080-F7EC13F08EB3}" dt="2021-06-26T16:06:17.159" v="5601" actId="207"/>
          <ac:spMkLst>
            <pc:docMk/>
            <pc:sldMk cId="0" sldId="267"/>
            <ac:spMk id="486" creationId="{00000000-0000-0000-0000-000000000000}"/>
          </ac:spMkLst>
        </pc:spChg>
        <pc:spChg chg="mod">
          <ac:chgData name="ARNAV MUNDE" userId="8d9a77ebeb67a11d" providerId="LiveId" clId="{545B6660-CE72-4584-A080-F7EC13F08EB3}" dt="2021-06-26T14:49:17.177" v="5562" actId="108"/>
          <ac:spMkLst>
            <pc:docMk/>
            <pc:sldMk cId="0" sldId="267"/>
            <ac:spMk id="487" creationId="{00000000-0000-0000-0000-000000000000}"/>
          </ac:spMkLst>
        </pc:spChg>
        <pc:spChg chg="mod">
          <ac:chgData name="ARNAV MUNDE" userId="8d9a77ebeb67a11d" providerId="LiveId" clId="{545B6660-CE72-4584-A080-F7EC13F08EB3}" dt="2021-06-26T14:34:08.465" v="5531" actId="207"/>
          <ac:spMkLst>
            <pc:docMk/>
            <pc:sldMk cId="0" sldId="267"/>
            <ac:spMk id="492" creationId="{00000000-0000-0000-0000-000000000000}"/>
          </ac:spMkLst>
        </pc:spChg>
        <pc:spChg chg="mod">
          <ac:chgData name="ARNAV MUNDE" userId="8d9a77ebeb67a11d" providerId="LiveId" clId="{545B6660-CE72-4584-A080-F7EC13F08EB3}" dt="2021-06-26T16:06:25.180" v="5602" actId="207"/>
          <ac:spMkLst>
            <pc:docMk/>
            <pc:sldMk cId="0" sldId="267"/>
            <ac:spMk id="493" creationId="{00000000-0000-0000-0000-000000000000}"/>
          </ac:spMkLst>
        </pc:spChg>
        <pc:spChg chg="mod">
          <ac:chgData name="ARNAV MUNDE" userId="8d9a77ebeb67a11d" providerId="LiveId" clId="{545B6660-CE72-4584-A080-F7EC13F08EB3}" dt="2021-06-26T14:48:49.693" v="5558" actId="207"/>
          <ac:spMkLst>
            <pc:docMk/>
            <pc:sldMk cId="0" sldId="267"/>
            <ac:spMk id="494" creationId="{00000000-0000-0000-0000-000000000000}"/>
          </ac:spMkLst>
        </pc:spChg>
        <pc:spChg chg="mod">
          <ac:chgData name="ARNAV MUNDE" userId="8d9a77ebeb67a11d" providerId="LiveId" clId="{545B6660-CE72-4584-A080-F7EC13F08EB3}" dt="2021-06-26T14:32:50.405" v="5524" actId="207"/>
          <ac:spMkLst>
            <pc:docMk/>
            <pc:sldMk cId="0" sldId="267"/>
            <ac:spMk id="497" creationId="{00000000-0000-0000-0000-000000000000}"/>
          </ac:spMkLst>
        </pc:spChg>
        <pc:spChg chg="mod">
          <ac:chgData name="ARNAV MUNDE" userId="8d9a77ebeb67a11d" providerId="LiveId" clId="{545B6660-CE72-4584-A080-F7EC13F08EB3}" dt="2021-06-26T14:34:00.980" v="5530" actId="207"/>
          <ac:spMkLst>
            <pc:docMk/>
            <pc:sldMk cId="0" sldId="267"/>
            <ac:spMk id="499" creationId="{00000000-0000-0000-0000-000000000000}"/>
          </ac:spMkLst>
        </pc:spChg>
        <pc:spChg chg="mod">
          <ac:chgData name="ARNAV MUNDE" userId="8d9a77ebeb67a11d" providerId="LiveId" clId="{545B6660-CE72-4584-A080-F7EC13F08EB3}" dt="2021-06-26T16:06:32.325" v="5603" actId="207"/>
          <ac:spMkLst>
            <pc:docMk/>
            <pc:sldMk cId="0" sldId="267"/>
            <ac:spMk id="500" creationId="{00000000-0000-0000-0000-000000000000}"/>
          </ac:spMkLst>
        </pc:spChg>
        <pc:spChg chg="mod">
          <ac:chgData name="ARNAV MUNDE" userId="8d9a77ebeb67a11d" providerId="LiveId" clId="{545B6660-CE72-4584-A080-F7EC13F08EB3}" dt="2021-06-26T16:04:45.250" v="5586" actId="108"/>
          <ac:spMkLst>
            <pc:docMk/>
            <pc:sldMk cId="0" sldId="267"/>
            <ac:spMk id="501" creationId="{00000000-0000-0000-0000-000000000000}"/>
          </ac:spMkLst>
        </pc:spChg>
        <pc:spChg chg="mod">
          <ac:chgData name="ARNAV MUNDE" userId="8d9a77ebeb67a11d" providerId="LiveId" clId="{545B6660-CE72-4584-A080-F7EC13F08EB3}" dt="2021-06-26T14:32:24.497" v="5523" actId="207"/>
          <ac:spMkLst>
            <pc:docMk/>
            <pc:sldMk cId="0" sldId="267"/>
            <ac:spMk id="504" creationId="{00000000-0000-0000-0000-000000000000}"/>
          </ac:spMkLst>
        </pc:spChg>
        <pc:spChg chg="mod">
          <ac:chgData name="ARNAV MUNDE" userId="8d9a77ebeb67a11d" providerId="LiveId" clId="{545B6660-CE72-4584-A080-F7EC13F08EB3}" dt="2021-06-26T14:33:51.429" v="5529" actId="207"/>
          <ac:spMkLst>
            <pc:docMk/>
            <pc:sldMk cId="0" sldId="267"/>
            <ac:spMk id="506" creationId="{00000000-0000-0000-0000-000000000000}"/>
          </ac:spMkLst>
        </pc:spChg>
        <pc:spChg chg="mod">
          <ac:chgData name="ARNAV MUNDE" userId="8d9a77ebeb67a11d" providerId="LiveId" clId="{545B6660-CE72-4584-A080-F7EC13F08EB3}" dt="2021-06-26T16:06:39.380" v="5604" actId="207"/>
          <ac:spMkLst>
            <pc:docMk/>
            <pc:sldMk cId="0" sldId="267"/>
            <ac:spMk id="507" creationId="{00000000-0000-0000-0000-000000000000}"/>
          </ac:spMkLst>
        </pc:spChg>
        <pc:spChg chg="mod">
          <ac:chgData name="ARNAV MUNDE" userId="8d9a77ebeb67a11d" providerId="LiveId" clId="{545B6660-CE72-4584-A080-F7EC13F08EB3}" dt="2021-06-26T16:06:05.364" v="5600" actId="1076"/>
          <ac:spMkLst>
            <pc:docMk/>
            <pc:sldMk cId="0" sldId="267"/>
            <ac:spMk id="508" creationId="{00000000-0000-0000-0000-000000000000}"/>
          </ac:spMkLst>
        </pc:spChg>
        <pc:spChg chg="mod">
          <ac:chgData name="ARNAV MUNDE" userId="8d9a77ebeb67a11d" providerId="LiveId" clId="{545B6660-CE72-4584-A080-F7EC13F08EB3}" dt="2021-06-26T14:32:06.361" v="5522" actId="207"/>
          <ac:spMkLst>
            <pc:docMk/>
            <pc:sldMk cId="0" sldId="267"/>
            <ac:spMk id="511" creationId="{00000000-0000-0000-0000-000000000000}"/>
          </ac:spMkLst>
        </pc:spChg>
        <pc:spChg chg="mod">
          <ac:chgData name="ARNAV MUNDE" userId="8d9a77ebeb67a11d" providerId="LiveId" clId="{545B6660-CE72-4584-A080-F7EC13F08EB3}" dt="2021-06-26T14:34:35.481" v="5535" actId="207"/>
          <ac:spMkLst>
            <pc:docMk/>
            <pc:sldMk cId="0" sldId="267"/>
            <ac:spMk id="513" creationId="{00000000-0000-0000-0000-000000000000}"/>
          </ac:spMkLst>
        </pc:spChg>
        <pc:spChg chg="mod">
          <ac:chgData name="ARNAV MUNDE" userId="8d9a77ebeb67a11d" providerId="LiveId" clId="{545B6660-CE72-4584-A080-F7EC13F08EB3}" dt="2021-06-26T16:06:46.949" v="5605" actId="207"/>
          <ac:spMkLst>
            <pc:docMk/>
            <pc:sldMk cId="0" sldId="267"/>
            <ac:spMk id="514" creationId="{00000000-0000-0000-0000-000000000000}"/>
          </ac:spMkLst>
        </pc:spChg>
        <pc:spChg chg="mod">
          <ac:chgData name="ARNAV MUNDE" userId="8d9a77ebeb67a11d" providerId="LiveId" clId="{545B6660-CE72-4584-A080-F7EC13F08EB3}" dt="2021-06-26T16:05:23.684" v="5594" actId="14100"/>
          <ac:spMkLst>
            <pc:docMk/>
            <pc:sldMk cId="0" sldId="267"/>
            <ac:spMk id="515" creationId="{00000000-0000-0000-0000-000000000000}"/>
          </ac:spMkLst>
        </pc:spChg>
        <pc:spChg chg="mod">
          <ac:chgData name="ARNAV MUNDE" userId="8d9a77ebeb67a11d" providerId="LiveId" clId="{545B6660-CE72-4584-A080-F7EC13F08EB3}" dt="2021-06-26T14:31:51.560" v="5521" actId="207"/>
          <ac:spMkLst>
            <pc:docMk/>
            <pc:sldMk cId="0" sldId="267"/>
            <ac:spMk id="518" creationId="{00000000-0000-0000-0000-000000000000}"/>
          </ac:spMkLst>
        </pc:spChg>
        <pc:spChg chg="mod">
          <ac:chgData name="ARNAV MUNDE" userId="8d9a77ebeb67a11d" providerId="LiveId" clId="{545B6660-CE72-4584-A080-F7EC13F08EB3}" dt="2021-06-26T14:34:28.904" v="5534" actId="207"/>
          <ac:spMkLst>
            <pc:docMk/>
            <pc:sldMk cId="0" sldId="267"/>
            <ac:spMk id="521" creationId="{00000000-0000-0000-0000-000000000000}"/>
          </ac:spMkLst>
        </pc:spChg>
        <pc:spChg chg="mod">
          <ac:chgData name="ARNAV MUNDE" userId="8d9a77ebeb67a11d" providerId="LiveId" clId="{545B6660-CE72-4584-A080-F7EC13F08EB3}" dt="2021-06-26T16:06:54.175" v="5606" actId="207"/>
          <ac:spMkLst>
            <pc:docMk/>
            <pc:sldMk cId="0" sldId="267"/>
            <ac:spMk id="522" creationId="{00000000-0000-0000-0000-000000000000}"/>
          </ac:spMkLst>
        </pc:spChg>
        <pc:spChg chg="mod">
          <ac:chgData name="ARNAV MUNDE" userId="8d9a77ebeb67a11d" providerId="LiveId" clId="{545B6660-CE72-4584-A080-F7EC13F08EB3}" dt="2021-06-26T16:04:40.465" v="5585" actId="108"/>
          <ac:spMkLst>
            <pc:docMk/>
            <pc:sldMk cId="0" sldId="267"/>
            <ac:spMk id="523" creationId="{00000000-0000-0000-0000-000000000000}"/>
          </ac:spMkLst>
        </pc:spChg>
        <pc:spChg chg="del">
          <ac:chgData name="ARNAV MUNDE" userId="8d9a77ebeb67a11d" providerId="LiveId" clId="{545B6660-CE72-4584-A080-F7EC13F08EB3}" dt="2021-06-26T14:35:04.782" v="5536" actId="478"/>
          <ac:spMkLst>
            <pc:docMk/>
            <pc:sldMk cId="0" sldId="267"/>
            <ac:spMk id="525" creationId="{00000000-0000-0000-0000-000000000000}"/>
          </ac:spMkLst>
        </pc:spChg>
        <pc:grpChg chg="mod">
          <ac:chgData name="ARNAV MUNDE" userId="8d9a77ebeb67a11d" providerId="LiveId" clId="{545B6660-CE72-4584-A080-F7EC13F08EB3}" dt="2021-06-26T16:02:42.804" v="5569" actId="14100"/>
          <ac:grpSpMkLst>
            <pc:docMk/>
            <pc:sldMk cId="0" sldId="267"/>
            <ac:grpSpMk id="496" creationId="{00000000-0000-0000-0000-000000000000}"/>
          </ac:grpSpMkLst>
        </pc:grpChg>
        <pc:grpChg chg="mod">
          <ac:chgData name="ARNAV MUNDE" userId="8d9a77ebeb67a11d" providerId="LiveId" clId="{545B6660-CE72-4584-A080-F7EC13F08EB3}" dt="2021-06-26T14:31:19.485" v="5520" actId="1076"/>
          <ac:grpSpMkLst>
            <pc:docMk/>
            <pc:sldMk cId="0" sldId="267"/>
            <ac:grpSpMk id="517" creationId="{00000000-0000-0000-0000-000000000000}"/>
          </ac:grpSpMkLst>
        </pc:grpChg>
      </pc:sldChg>
      <pc:sldChg chg="addSp delSp modSp del mod ord modAnim">
        <pc:chgData name="ARNAV MUNDE" userId="8d9a77ebeb67a11d" providerId="LiveId" clId="{545B6660-CE72-4584-A080-F7EC13F08EB3}" dt="2021-06-28T09:27:34.539" v="9570" actId="2696"/>
        <pc:sldMkLst>
          <pc:docMk/>
          <pc:sldMk cId="152421090" sldId="300"/>
        </pc:sldMkLst>
        <pc:graphicFrameChg chg="mod modGraphic">
          <ac:chgData name="ARNAV MUNDE" userId="8d9a77ebeb67a11d" providerId="LiveId" clId="{545B6660-CE72-4584-A080-F7EC13F08EB3}" dt="2021-05-23T07:50:26.944" v="3376" actId="108"/>
          <ac:graphicFrameMkLst>
            <pc:docMk/>
            <pc:sldMk cId="152421090" sldId="300"/>
            <ac:graphicFrameMk id="4" creationId="{1FAEA365-CA36-44FA-ACF4-CB6EE38A2B35}"/>
          </ac:graphicFrameMkLst>
        </pc:graphicFrameChg>
        <pc:picChg chg="add mod">
          <ac:chgData name="ARNAV MUNDE" userId="8d9a77ebeb67a11d" providerId="LiveId" clId="{545B6660-CE72-4584-A080-F7EC13F08EB3}" dt="2021-06-27T09:33:29.875" v="6597"/>
          <ac:picMkLst>
            <pc:docMk/>
            <pc:sldMk cId="152421090" sldId="300"/>
            <ac:picMk id="11" creationId="{56A42A58-EACB-464F-94D3-75F63F64177D}"/>
          </ac:picMkLst>
        </pc:picChg>
        <pc:picChg chg="add del mod">
          <ac:chgData name="ARNAV MUNDE" userId="8d9a77ebeb67a11d" providerId="LiveId" clId="{545B6660-CE72-4584-A080-F7EC13F08EB3}" dt="2021-05-23T07:49:11.590" v="3362" actId="478"/>
          <ac:picMkLst>
            <pc:docMk/>
            <pc:sldMk cId="152421090" sldId="300"/>
            <ac:picMk id="11" creationId="{B681B463-5873-4358-9A5D-7E9B05D95EF2}"/>
          </ac:picMkLst>
        </pc:picChg>
        <pc:picChg chg="mod">
          <ac:chgData name="ARNAV MUNDE" userId="8d9a77ebeb67a11d" providerId="LiveId" clId="{545B6660-CE72-4584-A080-F7EC13F08EB3}" dt="2021-05-23T07:47:20.989" v="3332" actId="207"/>
          <ac:picMkLst>
            <pc:docMk/>
            <pc:sldMk cId="152421090" sldId="300"/>
            <ac:picMk id="12" creationId="{749AFE74-FEBE-4058-ABDA-B1E04C79845B}"/>
          </ac:picMkLst>
        </pc:picChg>
        <pc:picChg chg="mod">
          <ac:chgData name="ARNAV MUNDE" userId="8d9a77ebeb67a11d" providerId="LiveId" clId="{545B6660-CE72-4584-A080-F7EC13F08EB3}" dt="2021-05-23T07:47:39.437" v="3336" actId="108"/>
          <ac:picMkLst>
            <pc:docMk/>
            <pc:sldMk cId="152421090" sldId="300"/>
            <ac:picMk id="14" creationId="{5791828A-0E0D-4982-83B7-C20CB951A30E}"/>
          </ac:picMkLst>
        </pc:picChg>
        <pc:picChg chg="mod">
          <ac:chgData name="ARNAV MUNDE" userId="8d9a77ebeb67a11d" providerId="LiveId" clId="{545B6660-CE72-4584-A080-F7EC13F08EB3}" dt="2021-05-23T07:45:00.833" v="3314" actId="207"/>
          <ac:picMkLst>
            <pc:docMk/>
            <pc:sldMk cId="152421090" sldId="300"/>
            <ac:picMk id="16" creationId="{F1D88CD1-F3BD-4688-88D8-31AEDD5434F7}"/>
          </ac:picMkLst>
        </pc:picChg>
        <pc:picChg chg="mod">
          <ac:chgData name="ARNAV MUNDE" userId="8d9a77ebeb67a11d" providerId="LiveId" clId="{545B6660-CE72-4584-A080-F7EC13F08EB3}" dt="2021-05-23T07:49:02.245" v="3359" actId="108"/>
          <ac:picMkLst>
            <pc:docMk/>
            <pc:sldMk cId="152421090" sldId="300"/>
            <ac:picMk id="20" creationId="{1A8182D2-D78E-4F42-9C71-3B63B051F7BD}"/>
          </ac:picMkLst>
        </pc:picChg>
      </pc:sldChg>
      <pc:sldChg chg="modSp mod modAnim">
        <pc:chgData name="ARNAV MUNDE" userId="8d9a77ebeb67a11d" providerId="LiveId" clId="{545B6660-CE72-4584-A080-F7EC13F08EB3}" dt="2021-06-28T09:17:17.390" v="9554"/>
        <pc:sldMkLst>
          <pc:docMk/>
          <pc:sldMk cId="2530325231" sldId="301"/>
        </pc:sldMkLst>
        <pc:spChg chg="mod">
          <ac:chgData name="ARNAV MUNDE" userId="8d9a77ebeb67a11d" providerId="LiveId" clId="{545B6660-CE72-4584-A080-F7EC13F08EB3}" dt="2021-05-25T10:25:14.581" v="4988" actId="207"/>
          <ac:spMkLst>
            <pc:docMk/>
            <pc:sldMk cId="2530325231" sldId="301"/>
            <ac:spMk id="8" creationId="{E910F09A-49B2-406D-8AE4-CD6062688A20}"/>
          </ac:spMkLst>
        </pc:spChg>
        <pc:spChg chg="mod">
          <ac:chgData name="ARNAV MUNDE" userId="8d9a77ebeb67a11d" providerId="LiveId" clId="{545B6660-CE72-4584-A080-F7EC13F08EB3}" dt="2021-06-28T04:49:10.752" v="8880" actId="1076"/>
          <ac:spMkLst>
            <pc:docMk/>
            <pc:sldMk cId="2530325231" sldId="301"/>
            <ac:spMk id="13" creationId="{BB808F4F-36B5-4C30-971D-12716CDF37BB}"/>
          </ac:spMkLst>
        </pc:spChg>
        <pc:spChg chg="mod">
          <ac:chgData name="ARNAV MUNDE" userId="8d9a77ebeb67a11d" providerId="LiveId" clId="{545B6660-CE72-4584-A080-F7EC13F08EB3}" dt="2021-06-28T04:49:02.304" v="8879" actId="1076"/>
          <ac:spMkLst>
            <pc:docMk/>
            <pc:sldMk cId="2530325231" sldId="301"/>
            <ac:spMk id="15" creationId="{2EC21481-BE50-4057-9595-73D92838D7DD}"/>
          </ac:spMkLst>
        </pc:spChg>
        <pc:spChg chg="mod">
          <ac:chgData name="ARNAV MUNDE" userId="8d9a77ebeb67a11d" providerId="LiveId" clId="{545B6660-CE72-4584-A080-F7EC13F08EB3}" dt="2021-06-28T04:35:57.769" v="8740" actId="2711"/>
          <ac:spMkLst>
            <pc:docMk/>
            <pc:sldMk cId="2530325231" sldId="301"/>
            <ac:spMk id="18" creationId="{07A73CA7-9277-4322-BDAD-B1670E25D38D}"/>
          </ac:spMkLst>
        </pc:spChg>
        <pc:picChg chg="mod">
          <ac:chgData name="ARNAV MUNDE" userId="8d9a77ebeb67a11d" providerId="LiveId" clId="{545B6660-CE72-4584-A080-F7EC13F08EB3}" dt="2021-05-23T07:51:39.272" v="3380" actId="14100"/>
          <ac:picMkLst>
            <pc:docMk/>
            <pc:sldMk cId="2530325231" sldId="301"/>
            <ac:picMk id="27" creationId="{2F13F666-5576-4894-99B6-0DAF2CC2F30D}"/>
          </ac:picMkLst>
        </pc:picChg>
        <pc:picChg chg="mod">
          <ac:chgData name="ARNAV MUNDE" userId="8d9a77ebeb67a11d" providerId="LiveId" clId="{545B6660-CE72-4584-A080-F7EC13F08EB3}" dt="2021-06-28T04:49:10.752" v="8880" actId="1076"/>
          <ac:picMkLst>
            <pc:docMk/>
            <pc:sldMk cId="2530325231" sldId="301"/>
            <ac:picMk id="29" creationId="{0E9185CB-FBF7-47DA-90E0-1C7F5751B9A9}"/>
          </ac:picMkLst>
        </pc:picChg>
        <pc:picChg chg="mod">
          <ac:chgData name="ARNAV MUNDE" userId="8d9a77ebeb67a11d" providerId="LiveId" clId="{545B6660-CE72-4584-A080-F7EC13F08EB3}" dt="2021-06-28T04:49:02.304" v="8879" actId="1076"/>
          <ac:picMkLst>
            <pc:docMk/>
            <pc:sldMk cId="2530325231" sldId="301"/>
            <ac:picMk id="31" creationId="{B117EE9E-8742-43DD-93F3-129EA8DD2A13}"/>
          </ac:picMkLst>
        </pc:picChg>
      </pc:sldChg>
      <pc:sldChg chg="addSp delSp modSp mod ord">
        <pc:chgData name="ARNAV MUNDE" userId="8d9a77ebeb67a11d" providerId="LiveId" clId="{545B6660-CE72-4584-A080-F7EC13F08EB3}" dt="2021-06-28T04:48:06.192" v="8875" actId="1076"/>
        <pc:sldMkLst>
          <pc:docMk/>
          <pc:sldMk cId="198719322" sldId="303"/>
        </pc:sldMkLst>
        <pc:spChg chg="mod">
          <ac:chgData name="ARNAV MUNDE" userId="8d9a77ebeb67a11d" providerId="LiveId" clId="{545B6660-CE72-4584-A080-F7EC13F08EB3}" dt="2021-06-28T04:38:04.791" v="8770" actId="1076"/>
          <ac:spMkLst>
            <pc:docMk/>
            <pc:sldMk cId="198719322" sldId="303"/>
            <ac:spMk id="3" creationId="{C6153B6A-48FF-4CB2-BAF9-AFD71B3CB3CF}"/>
          </ac:spMkLst>
        </pc:spChg>
        <pc:spChg chg="mod">
          <ac:chgData name="ARNAV MUNDE" userId="8d9a77ebeb67a11d" providerId="LiveId" clId="{545B6660-CE72-4584-A080-F7EC13F08EB3}" dt="2021-06-28T04:37:31.238" v="8765" actId="2711"/>
          <ac:spMkLst>
            <pc:docMk/>
            <pc:sldMk cId="198719322" sldId="303"/>
            <ac:spMk id="4" creationId="{49D8682A-E0F3-45D3-99E2-322D81F0C4C3}"/>
          </ac:spMkLst>
        </pc:spChg>
        <pc:spChg chg="mod">
          <ac:chgData name="ARNAV MUNDE" userId="8d9a77ebeb67a11d" providerId="LiveId" clId="{545B6660-CE72-4584-A080-F7EC13F08EB3}" dt="2021-06-28T04:37:31.238" v="8765" actId="2711"/>
          <ac:spMkLst>
            <pc:docMk/>
            <pc:sldMk cId="198719322" sldId="303"/>
            <ac:spMk id="7" creationId="{1E6F18FA-0801-4AFE-BD91-6FA97E78E0BC}"/>
          </ac:spMkLst>
        </pc:spChg>
        <pc:spChg chg="mod">
          <ac:chgData name="ARNAV MUNDE" userId="8d9a77ebeb67a11d" providerId="LiveId" clId="{545B6660-CE72-4584-A080-F7EC13F08EB3}" dt="2021-06-28T04:37:31.238" v="8765" actId="2711"/>
          <ac:spMkLst>
            <pc:docMk/>
            <pc:sldMk cId="198719322" sldId="303"/>
            <ac:spMk id="8" creationId="{C0012DB4-B05E-4115-8BD6-D1BC1ABDFBEF}"/>
          </ac:spMkLst>
        </pc:spChg>
        <pc:spChg chg="mod">
          <ac:chgData name="ARNAV MUNDE" userId="8d9a77ebeb67a11d" providerId="LiveId" clId="{545B6660-CE72-4584-A080-F7EC13F08EB3}" dt="2021-06-28T04:37:31.238" v="8765" actId="2711"/>
          <ac:spMkLst>
            <pc:docMk/>
            <pc:sldMk cId="198719322" sldId="303"/>
            <ac:spMk id="9" creationId="{8BADE393-9B1E-4734-9365-FC674C05150B}"/>
          </ac:spMkLst>
        </pc:spChg>
        <pc:spChg chg="mod">
          <ac:chgData name="ARNAV MUNDE" userId="8d9a77ebeb67a11d" providerId="LiveId" clId="{545B6660-CE72-4584-A080-F7EC13F08EB3}" dt="2021-06-28T04:37:31.238" v="8765" actId="2711"/>
          <ac:spMkLst>
            <pc:docMk/>
            <pc:sldMk cId="198719322" sldId="303"/>
            <ac:spMk id="10" creationId="{E5DA9A29-10E8-4D0B-B232-501F19A04D2F}"/>
          </ac:spMkLst>
        </pc:spChg>
        <pc:spChg chg="mod">
          <ac:chgData name="ARNAV MUNDE" userId="8d9a77ebeb67a11d" providerId="LiveId" clId="{545B6660-CE72-4584-A080-F7EC13F08EB3}" dt="2021-06-28T04:37:31.238" v="8765" actId="2711"/>
          <ac:spMkLst>
            <pc:docMk/>
            <pc:sldMk cId="198719322" sldId="303"/>
            <ac:spMk id="11" creationId="{D50D7C60-9F58-401A-87BA-903ADE7E6BA8}"/>
          </ac:spMkLst>
        </pc:spChg>
        <pc:spChg chg="mod">
          <ac:chgData name="ARNAV MUNDE" userId="8d9a77ebeb67a11d" providerId="LiveId" clId="{545B6660-CE72-4584-A080-F7EC13F08EB3}" dt="2021-06-28T04:37:31.238" v="8765" actId="2711"/>
          <ac:spMkLst>
            <pc:docMk/>
            <pc:sldMk cId="198719322" sldId="303"/>
            <ac:spMk id="12" creationId="{7ED335AD-35EF-46FD-B897-6715CF0A2E08}"/>
          </ac:spMkLst>
        </pc:spChg>
        <pc:spChg chg="mod">
          <ac:chgData name="ARNAV MUNDE" userId="8d9a77ebeb67a11d" providerId="LiveId" clId="{545B6660-CE72-4584-A080-F7EC13F08EB3}" dt="2021-06-28T04:37:31.238" v="8765" actId="2711"/>
          <ac:spMkLst>
            <pc:docMk/>
            <pc:sldMk cId="198719322" sldId="303"/>
            <ac:spMk id="13" creationId="{2259995A-FA44-4055-9BE5-897225E8E486}"/>
          </ac:spMkLst>
        </pc:spChg>
        <pc:spChg chg="mod">
          <ac:chgData name="ARNAV MUNDE" userId="8d9a77ebeb67a11d" providerId="LiveId" clId="{545B6660-CE72-4584-A080-F7EC13F08EB3}" dt="2021-06-28T04:48:00.436" v="8873" actId="1076"/>
          <ac:spMkLst>
            <pc:docMk/>
            <pc:sldMk cId="198719322" sldId="303"/>
            <ac:spMk id="14" creationId="{669D2A27-6941-4F7A-A942-E44E41ACF1E0}"/>
          </ac:spMkLst>
        </pc:spChg>
        <pc:spChg chg="mod">
          <ac:chgData name="ARNAV MUNDE" userId="8d9a77ebeb67a11d" providerId="LiveId" clId="{545B6660-CE72-4584-A080-F7EC13F08EB3}" dt="2021-06-28T04:37:42.122" v="8766" actId="2711"/>
          <ac:spMkLst>
            <pc:docMk/>
            <pc:sldMk cId="198719322" sldId="303"/>
            <ac:spMk id="15" creationId="{EE6E61F2-1D9B-46D4-8B6E-8EE1997ED97D}"/>
          </ac:spMkLst>
        </pc:spChg>
        <pc:spChg chg="mod">
          <ac:chgData name="ARNAV MUNDE" userId="8d9a77ebeb67a11d" providerId="LiveId" clId="{545B6660-CE72-4584-A080-F7EC13F08EB3}" dt="2021-06-28T04:38:17.884" v="8772" actId="1076"/>
          <ac:spMkLst>
            <pc:docMk/>
            <pc:sldMk cId="198719322" sldId="303"/>
            <ac:spMk id="16" creationId="{A5848644-223C-4845-AEC8-CECB56E013F7}"/>
          </ac:spMkLst>
        </pc:spChg>
        <pc:spChg chg="mod">
          <ac:chgData name="ARNAV MUNDE" userId="8d9a77ebeb67a11d" providerId="LiveId" clId="{545B6660-CE72-4584-A080-F7EC13F08EB3}" dt="2021-06-28T04:37:31.238" v="8765" actId="2711"/>
          <ac:spMkLst>
            <pc:docMk/>
            <pc:sldMk cId="198719322" sldId="303"/>
            <ac:spMk id="18" creationId="{7AE58B66-0F01-4549-83DB-BE02F42791B4}"/>
          </ac:spMkLst>
        </pc:spChg>
        <pc:spChg chg="add del mod">
          <ac:chgData name="ARNAV MUNDE" userId="8d9a77ebeb67a11d" providerId="LiveId" clId="{545B6660-CE72-4584-A080-F7EC13F08EB3}" dt="2021-06-28T04:37:31.238" v="8765" actId="2711"/>
          <ac:spMkLst>
            <pc:docMk/>
            <pc:sldMk cId="198719322" sldId="303"/>
            <ac:spMk id="19" creationId="{E73BB092-8013-4114-9432-DB8AB93F6E28}"/>
          </ac:spMkLst>
        </pc:spChg>
        <pc:spChg chg="add del mod">
          <ac:chgData name="ARNAV MUNDE" userId="8d9a77ebeb67a11d" providerId="LiveId" clId="{545B6660-CE72-4584-A080-F7EC13F08EB3}" dt="2021-06-28T04:37:56.240" v="8769" actId="1076"/>
          <ac:spMkLst>
            <pc:docMk/>
            <pc:sldMk cId="198719322" sldId="303"/>
            <ac:spMk id="20" creationId="{33241518-9A98-4207-A7E6-2697D2A14CCC}"/>
          </ac:spMkLst>
        </pc:spChg>
        <pc:spChg chg="mod">
          <ac:chgData name="ARNAV MUNDE" userId="8d9a77ebeb67a11d" providerId="LiveId" clId="{545B6660-CE72-4584-A080-F7EC13F08EB3}" dt="2021-06-28T04:37:31.238" v="8765" actId="2711"/>
          <ac:spMkLst>
            <pc:docMk/>
            <pc:sldMk cId="198719322" sldId="303"/>
            <ac:spMk id="21" creationId="{819ABD50-EA91-4D13-8D48-D9A5F105B9E4}"/>
          </ac:spMkLst>
        </pc:spChg>
        <pc:spChg chg="mod">
          <ac:chgData name="ARNAV MUNDE" userId="8d9a77ebeb67a11d" providerId="LiveId" clId="{545B6660-CE72-4584-A080-F7EC13F08EB3}" dt="2021-06-28T04:37:52.264" v="8768" actId="14100"/>
          <ac:spMkLst>
            <pc:docMk/>
            <pc:sldMk cId="198719322" sldId="303"/>
            <ac:spMk id="23" creationId="{4F5DA3AB-71D8-4D09-8191-6D90D6617ECF}"/>
          </ac:spMkLst>
        </pc:spChg>
        <pc:spChg chg="del">
          <ac:chgData name="ARNAV MUNDE" userId="8d9a77ebeb67a11d" providerId="LiveId" clId="{545B6660-CE72-4584-A080-F7EC13F08EB3}" dt="2021-05-19T10:51:10.764" v="107" actId="478"/>
          <ac:spMkLst>
            <pc:docMk/>
            <pc:sldMk cId="198719322" sldId="303"/>
            <ac:spMk id="25" creationId="{C0A775DB-BB23-428F-BAAC-A870E7F46B37}"/>
          </ac:spMkLst>
        </pc:spChg>
        <pc:spChg chg="mod">
          <ac:chgData name="ARNAV MUNDE" userId="8d9a77ebeb67a11d" providerId="LiveId" clId="{545B6660-CE72-4584-A080-F7EC13F08EB3}" dt="2021-06-28T04:37:49.769" v="8767" actId="1076"/>
          <ac:spMkLst>
            <pc:docMk/>
            <pc:sldMk cId="198719322" sldId="303"/>
            <ac:spMk id="27" creationId="{CD449E04-28F4-4A87-ACF6-917F5D9B4ACC}"/>
          </ac:spMkLst>
        </pc:spChg>
        <pc:spChg chg="mod">
          <ac:chgData name="ARNAV MUNDE" userId="8d9a77ebeb67a11d" providerId="LiveId" clId="{545B6660-CE72-4584-A080-F7EC13F08EB3}" dt="2021-06-28T04:37:31.238" v="8765" actId="2711"/>
          <ac:spMkLst>
            <pc:docMk/>
            <pc:sldMk cId="198719322" sldId="303"/>
            <ac:spMk id="34" creationId="{CEA70A3D-714C-49D7-A971-930E382DC074}"/>
          </ac:spMkLst>
        </pc:spChg>
        <pc:picChg chg="add del mod">
          <ac:chgData name="ARNAV MUNDE" userId="8d9a77ebeb67a11d" providerId="LiveId" clId="{545B6660-CE72-4584-A080-F7EC13F08EB3}" dt="2021-05-25T10:46:46.781" v="5052" actId="2085"/>
          <ac:picMkLst>
            <pc:docMk/>
            <pc:sldMk cId="198719322" sldId="303"/>
            <ac:picMk id="17" creationId="{0EE32143-FCBA-CA42-8593-4F6299F70772}"/>
          </ac:picMkLst>
        </pc:picChg>
        <pc:cxnChg chg="mod">
          <ac:chgData name="ARNAV MUNDE" userId="8d9a77ebeb67a11d" providerId="LiveId" clId="{545B6660-CE72-4584-A080-F7EC13F08EB3}" dt="2021-05-25T09:14:36.378" v="4972" actId="1582"/>
          <ac:cxnSpMkLst>
            <pc:docMk/>
            <pc:sldMk cId="198719322" sldId="303"/>
            <ac:cxnSpMk id="29" creationId="{43B76DEB-2C86-4271-B0F4-CF0ACA3762BB}"/>
          </ac:cxnSpMkLst>
        </pc:cxnChg>
        <pc:cxnChg chg="mod">
          <ac:chgData name="ARNAV MUNDE" userId="8d9a77ebeb67a11d" providerId="LiveId" clId="{545B6660-CE72-4584-A080-F7EC13F08EB3}" dt="2021-05-25T09:14:36.378" v="4972" actId="1582"/>
          <ac:cxnSpMkLst>
            <pc:docMk/>
            <pc:sldMk cId="198719322" sldId="303"/>
            <ac:cxnSpMk id="30" creationId="{508D1354-9BD1-43C1-9B9D-ABDE0C37A4FB}"/>
          </ac:cxnSpMkLst>
        </pc:cxnChg>
        <pc:cxnChg chg="mod">
          <ac:chgData name="ARNAV MUNDE" userId="8d9a77ebeb67a11d" providerId="LiveId" clId="{545B6660-CE72-4584-A080-F7EC13F08EB3}" dt="2021-05-25T09:14:36.378" v="4972" actId="1582"/>
          <ac:cxnSpMkLst>
            <pc:docMk/>
            <pc:sldMk cId="198719322" sldId="303"/>
            <ac:cxnSpMk id="31" creationId="{31403AC3-02C0-4468-B03F-FDFFE1E42B0D}"/>
          </ac:cxnSpMkLst>
        </pc:cxnChg>
        <pc:cxnChg chg="mod">
          <ac:chgData name="ARNAV MUNDE" userId="8d9a77ebeb67a11d" providerId="LiveId" clId="{545B6660-CE72-4584-A080-F7EC13F08EB3}" dt="2021-05-25T09:14:36.378" v="4972" actId="1582"/>
          <ac:cxnSpMkLst>
            <pc:docMk/>
            <pc:sldMk cId="198719322" sldId="303"/>
            <ac:cxnSpMk id="32" creationId="{7C443614-15D7-4C71-AB92-E5AB278AA583}"/>
          </ac:cxnSpMkLst>
        </pc:cxnChg>
        <pc:cxnChg chg="mod">
          <ac:chgData name="ARNAV MUNDE" userId="8d9a77ebeb67a11d" providerId="LiveId" clId="{545B6660-CE72-4584-A080-F7EC13F08EB3}" dt="2021-05-25T09:14:36.378" v="4972" actId="1582"/>
          <ac:cxnSpMkLst>
            <pc:docMk/>
            <pc:sldMk cId="198719322" sldId="303"/>
            <ac:cxnSpMk id="42" creationId="{58A891AD-44DB-4CD1-8483-429B2EFF64BB}"/>
          </ac:cxnSpMkLst>
        </pc:cxnChg>
        <pc:cxnChg chg="mod">
          <ac:chgData name="ARNAV MUNDE" userId="8d9a77ebeb67a11d" providerId="LiveId" clId="{545B6660-CE72-4584-A080-F7EC13F08EB3}" dt="2021-05-25T09:14:36.378" v="4972" actId="1582"/>
          <ac:cxnSpMkLst>
            <pc:docMk/>
            <pc:sldMk cId="198719322" sldId="303"/>
            <ac:cxnSpMk id="46" creationId="{55EF7A12-CABD-43B2-A15B-E02348D9F362}"/>
          </ac:cxnSpMkLst>
        </pc:cxnChg>
        <pc:cxnChg chg="mod">
          <ac:chgData name="ARNAV MUNDE" userId="8d9a77ebeb67a11d" providerId="LiveId" clId="{545B6660-CE72-4584-A080-F7EC13F08EB3}" dt="2021-06-28T04:47:54.801" v="8872" actId="1076"/>
          <ac:cxnSpMkLst>
            <pc:docMk/>
            <pc:sldMk cId="198719322" sldId="303"/>
            <ac:cxnSpMk id="50" creationId="{8B3AA40D-33EC-4335-85D1-404EFF672C4A}"/>
          </ac:cxnSpMkLst>
        </pc:cxnChg>
        <pc:cxnChg chg="mod">
          <ac:chgData name="ARNAV MUNDE" userId="8d9a77ebeb67a11d" providerId="LiveId" clId="{545B6660-CE72-4584-A080-F7EC13F08EB3}" dt="2021-06-28T04:48:03.200" v="8874" actId="1076"/>
          <ac:cxnSpMkLst>
            <pc:docMk/>
            <pc:sldMk cId="198719322" sldId="303"/>
            <ac:cxnSpMk id="52" creationId="{49DEF0B8-C14A-4D23-8F05-5D6D53D9C4C1}"/>
          </ac:cxnSpMkLst>
        </pc:cxnChg>
        <pc:cxnChg chg="mod">
          <ac:chgData name="ARNAV MUNDE" userId="8d9a77ebeb67a11d" providerId="LiveId" clId="{545B6660-CE72-4584-A080-F7EC13F08EB3}" dt="2021-06-28T04:48:06.192" v="8875" actId="1076"/>
          <ac:cxnSpMkLst>
            <pc:docMk/>
            <pc:sldMk cId="198719322" sldId="303"/>
            <ac:cxnSpMk id="53" creationId="{B3B6FDB4-D0CB-437C-AA49-FB431F36DD28}"/>
          </ac:cxnSpMkLst>
        </pc:cxnChg>
        <pc:cxnChg chg="add del mod">
          <ac:chgData name="ARNAV MUNDE" userId="8d9a77ebeb67a11d" providerId="LiveId" clId="{545B6660-CE72-4584-A080-F7EC13F08EB3}" dt="2021-06-26T10:09:38.998" v="5464" actId="478"/>
          <ac:cxnSpMkLst>
            <pc:docMk/>
            <pc:sldMk cId="198719322" sldId="303"/>
            <ac:cxnSpMk id="55" creationId="{EFDDC318-E611-4C7F-8B19-37DC03C53AD1}"/>
          </ac:cxnSpMkLst>
        </pc:cxnChg>
        <pc:cxnChg chg="mod">
          <ac:chgData name="ARNAV MUNDE" userId="8d9a77ebeb67a11d" providerId="LiveId" clId="{545B6660-CE72-4584-A080-F7EC13F08EB3}" dt="2021-05-25T09:14:36.378" v="4972" actId="1582"/>
          <ac:cxnSpMkLst>
            <pc:docMk/>
            <pc:sldMk cId="198719322" sldId="303"/>
            <ac:cxnSpMk id="58" creationId="{8D681B69-8795-45A7-AB49-669BD5D32F3A}"/>
          </ac:cxnSpMkLst>
        </pc:cxnChg>
        <pc:cxnChg chg="mod">
          <ac:chgData name="ARNAV MUNDE" userId="8d9a77ebeb67a11d" providerId="LiveId" clId="{545B6660-CE72-4584-A080-F7EC13F08EB3}" dt="2021-05-25T09:14:36.378" v="4972" actId="1582"/>
          <ac:cxnSpMkLst>
            <pc:docMk/>
            <pc:sldMk cId="198719322" sldId="303"/>
            <ac:cxnSpMk id="59" creationId="{C75B5B78-E1D7-4E64-B606-FAB59353B418}"/>
          </ac:cxnSpMkLst>
        </pc:cxnChg>
        <pc:cxnChg chg="mod">
          <ac:chgData name="ARNAV MUNDE" userId="8d9a77ebeb67a11d" providerId="LiveId" clId="{545B6660-CE72-4584-A080-F7EC13F08EB3}" dt="2021-05-25T09:14:36.378" v="4972" actId="1582"/>
          <ac:cxnSpMkLst>
            <pc:docMk/>
            <pc:sldMk cId="198719322" sldId="303"/>
            <ac:cxnSpMk id="61" creationId="{E2EF03AB-456F-4D8F-8027-7B1394DF16BD}"/>
          </ac:cxnSpMkLst>
        </pc:cxnChg>
        <pc:cxnChg chg="del">
          <ac:chgData name="ARNAV MUNDE" userId="8d9a77ebeb67a11d" providerId="LiveId" clId="{545B6660-CE72-4584-A080-F7EC13F08EB3}" dt="2021-05-19T10:51:10.764" v="107" actId="478"/>
          <ac:cxnSpMkLst>
            <pc:docMk/>
            <pc:sldMk cId="198719322" sldId="303"/>
            <ac:cxnSpMk id="62" creationId="{05E772DC-85E8-4E8C-9C6F-C1AB8F8636AD}"/>
          </ac:cxnSpMkLst>
        </pc:cxnChg>
      </pc:sldChg>
      <pc:sldChg chg="addSp delSp modSp del mod modAnim">
        <pc:chgData name="ARNAV MUNDE" userId="8d9a77ebeb67a11d" providerId="LiveId" clId="{545B6660-CE72-4584-A080-F7EC13F08EB3}" dt="2021-06-28T10:10:46.652" v="9573" actId="47"/>
        <pc:sldMkLst>
          <pc:docMk/>
          <pc:sldMk cId="1075254699" sldId="304"/>
        </pc:sldMkLst>
        <pc:spChg chg="mod">
          <ac:chgData name="ARNAV MUNDE" userId="8d9a77ebeb67a11d" providerId="LiveId" clId="{545B6660-CE72-4584-A080-F7EC13F08EB3}" dt="2021-05-19T14:03:43.284" v="205" actId="207"/>
          <ac:spMkLst>
            <pc:docMk/>
            <pc:sldMk cId="1075254699" sldId="304"/>
            <ac:spMk id="9" creationId="{39845489-5CEC-4DCA-A7E4-633240035C79}"/>
          </ac:spMkLst>
        </pc:spChg>
        <pc:spChg chg="mod">
          <ac:chgData name="ARNAV MUNDE" userId="8d9a77ebeb67a11d" providerId="LiveId" clId="{545B6660-CE72-4584-A080-F7EC13F08EB3}" dt="2021-05-25T10:25:03.526" v="4986" actId="207"/>
          <ac:spMkLst>
            <pc:docMk/>
            <pc:sldMk cId="1075254699" sldId="304"/>
            <ac:spMk id="11" creationId="{B8B8867F-E05F-4E58-9BF7-12965276A420}"/>
          </ac:spMkLst>
        </pc:spChg>
        <pc:spChg chg="add del mod">
          <ac:chgData name="ARNAV MUNDE" userId="8d9a77ebeb67a11d" providerId="LiveId" clId="{545B6660-CE72-4584-A080-F7EC13F08EB3}" dt="2021-05-25T10:25:05.875" v="4987" actId="478"/>
          <ac:spMkLst>
            <pc:docMk/>
            <pc:sldMk cId="1075254699" sldId="304"/>
            <ac:spMk id="13" creationId="{5D516256-95A7-4E4E-ADFF-318A2E9C0B5D}"/>
          </ac:spMkLst>
        </pc:spChg>
        <pc:spChg chg="mod">
          <ac:chgData name="ARNAV MUNDE" userId="8d9a77ebeb67a11d" providerId="LiveId" clId="{545B6660-CE72-4584-A080-F7EC13F08EB3}" dt="2021-05-19T14:03:53.908" v="208" actId="207"/>
          <ac:spMkLst>
            <pc:docMk/>
            <pc:sldMk cId="1075254699" sldId="304"/>
            <ac:spMk id="16" creationId="{11DAC371-1CF8-4C49-B147-652AAB1CE571}"/>
          </ac:spMkLst>
        </pc:spChg>
        <pc:spChg chg="mod">
          <ac:chgData name="ARNAV MUNDE" userId="8d9a77ebeb67a11d" providerId="LiveId" clId="{545B6660-CE72-4584-A080-F7EC13F08EB3}" dt="2021-05-19T14:03:48.565" v="206" actId="207"/>
          <ac:spMkLst>
            <pc:docMk/>
            <pc:sldMk cId="1075254699" sldId="304"/>
            <ac:spMk id="18" creationId="{5F195E75-3FEE-4F8F-BEE6-B05D9C8D610F}"/>
          </ac:spMkLst>
        </pc:spChg>
        <pc:spChg chg="mod">
          <ac:chgData name="ARNAV MUNDE" userId="8d9a77ebeb67a11d" providerId="LiveId" clId="{545B6660-CE72-4584-A080-F7EC13F08EB3}" dt="2021-05-19T14:03:51.828" v="207" actId="207"/>
          <ac:spMkLst>
            <pc:docMk/>
            <pc:sldMk cId="1075254699" sldId="304"/>
            <ac:spMk id="21" creationId="{985BA978-AB67-446F-A547-24146FA1A78F}"/>
          </ac:spMkLst>
        </pc:spChg>
        <pc:spChg chg="mod">
          <ac:chgData name="ARNAV MUNDE" userId="8d9a77ebeb67a11d" providerId="LiveId" clId="{545B6660-CE72-4584-A080-F7EC13F08EB3}" dt="2021-06-28T04:36:44.695" v="8759" actId="2711"/>
          <ac:spMkLst>
            <pc:docMk/>
            <pc:sldMk cId="1075254699" sldId="304"/>
            <ac:spMk id="22" creationId="{9492276F-25DA-441F-B06E-61B5EE6FAAF4}"/>
          </ac:spMkLst>
        </pc:spChg>
        <pc:spChg chg="mod">
          <ac:chgData name="ARNAV MUNDE" userId="8d9a77ebeb67a11d" providerId="LiveId" clId="{545B6660-CE72-4584-A080-F7EC13F08EB3}" dt="2021-06-28T04:36:52.409" v="8761" actId="108"/>
          <ac:spMkLst>
            <pc:docMk/>
            <pc:sldMk cId="1075254699" sldId="304"/>
            <ac:spMk id="23" creationId="{FF0A014D-B153-416E-BE25-A0CC5A85549B}"/>
          </ac:spMkLst>
        </pc:spChg>
        <pc:spChg chg="mod">
          <ac:chgData name="ARNAV MUNDE" userId="8d9a77ebeb67a11d" providerId="LiveId" clId="{545B6660-CE72-4584-A080-F7EC13F08EB3}" dt="2021-06-28T04:36:59.809" v="8763" actId="1076"/>
          <ac:spMkLst>
            <pc:docMk/>
            <pc:sldMk cId="1075254699" sldId="304"/>
            <ac:spMk id="25" creationId="{F842B074-E994-4347-9555-D3F5CDA1EACD}"/>
          </ac:spMkLst>
        </pc:spChg>
        <pc:spChg chg="mod">
          <ac:chgData name="ARNAV MUNDE" userId="8d9a77ebeb67a11d" providerId="LiveId" clId="{545B6660-CE72-4584-A080-F7EC13F08EB3}" dt="2021-06-28T04:37:04.017" v="8764" actId="1076"/>
          <ac:spMkLst>
            <pc:docMk/>
            <pc:sldMk cId="1075254699" sldId="304"/>
            <ac:spMk id="35" creationId="{6D84F31D-86F0-4E65-A625-7364835EEF30}"/>
          </ac:spMkLst>
        </pc:spChg>
      </pc:sldChg>
      <pc:sldChg chg="addSp delSp modSp del mod ord">
        <pc:chgData name="ARNAV MUNDE" userId="8d9a77ebeb67a11d" providerId="LiveId" clId="{545B6660-CE72-4584-A080-F7EC13F08EB3}" dt="2021-05-25T13:06:31.443" v="5112" actId="2696"/>
        <pc:sldMkLst>
          <pc:docMk/>
          <pc:sldMk cId="213633953" sldId="305"/>
        </pc:sldMkLst>
        <pc:spChg chg="add del mod">
          <ac:chgData name="ARNAV MUNDE" userId="8d9a77ebeb67a11d" providerId="LiveId" clId="{545B6660-CE72-4584-A080-F7EC13F08EB3}" dt="2021-05-21T16:10:41.081" v="3306" actId="478"/>
          <ac:spMkLst>
            <pc:docMk/>
            <pc:sldMk cId="213633953" sldId="305"/>
            <ac:spMk id="5" creationId="{4ED1C819-59AD-45BF-AE4F-4C4DE91ED4C5}"/>
          </ac:spMkLst>
        </pc:spChg>
        <pc:picChg chg="add del mod">
          <ac:chgData name="ARNAV MUNDE" userId="8d9a77ebeb67a11d" providerId="LiveId" clId="{545B6660-CE72-4584-A080-F7EC13F08EB3}" dt="2021-05-21T16:10:37.447" v="3305" actId="478"/>
          <ac:picMkLst>
            <pc:docMk/>
            <pc:sldMk cId="213633953" sldId="305"/>
            <ac:picMk id="4" creationId="{865C2A29-04D6-448B-ABF1-48E2F0AA1206}"/>
          </ac:picMkLst>
        </pc:picChg>
      </pc:sldChg>
      <pc:sldChg chg="addSp delSp modSp del mod modAnim">
        <pc:chgData name="ARNAV MUNDE" userId="8d9a77ebeb67a11d" providerId="LiveId" clId="{545B6660-CE72-4584-A080-F7EC13F08EB3}" dt="2021-06-26T16:58:58.284" v="5741" actId="47"/>
        <pc:sldMkLst>
          <pc:docMk/>
          <pc:sldMk cId="332010712" sldId="306"/>
        </pc:sldMkLst>
        <pc:spChg chg="add del mod">
          <ac:chgData name="ARNAV MUNDE" userId="8d9a77ebeb67a11d" providerId="LiveId" clId="{545B6660-CE72-4584-A080-F7EC13F08EB3}" dt="2021-06-23T15:16:57.680" v="5282" actId="478"/>
          <ac:spMkLst>
            <pc:docMk/>
            <pc:sldMk cId="332010712" sldId="306"/>
            <ac:spMk id="18" creationId="{89F44AC9-ADDD-4166-AA9D-E728B317CC4F}"/>
          </ac:spMkLst>
        </pc:spChg>
        <pc:spChg chg="mod">
          <ac:chgData name="ARNAV MUNDE" userId="8d9a77ebeb67a11d" providerId="LiveId" clId="{545B6660-CE72-4584-A080-F7EC13F08EB3}" dt="2021-06-26T16:04:54.641" v="5588"/>
          <ac:spMkLst>
            <pc:docMk/>
            <pc:sldMk cId="332010712" sldId="306"/>
            <ac:spMk id="19" creationId="{525F064B-0C54-4A29-9C63-2F784C379056}"/>
          </ac:spMkLst>
        </pc:spChg>
      </pc:sldChg>
      <pc:sldChg chg="addSp delSp modSp del mod ord">
        <pc:chgData name="ARNAV MUNDE" userId="8d9a77ebeb67a11d" providerId="LiveId" clId="{545B6660-CE72-4584-A080-F7EC13F08EB3}" dt="2021-05-25T13:06:31.443" v="5112" actId="2696"/>
        <pc:sldMkLst>
          <pc:docMk/>
          <pc:sldMk cId="2675590827" sldId="307"/>
        </pc:sldMkLst>
        <pc:spChg chg="mod">
          <ac:chgData name="ARNAV MUNDE" userId="8d9a77ebeb67a11d" providerId="LiveId" clId="{545B6660-CE72-4584-A080-F7EC13F08EB3}" dt="2021-05-20T05:39:54.589" v="215" actId="20577"/>
          <ac:spMkLst>
            <pc:docMk/>
            <pc:sldMk cId="2675590827" sldId="307"/>
            <ac:spMk id="12" creationId="{CA338226-25C5-455A-B372-B0B5D9E6161A}"/>
          </ac:spMkLst>
        </pc:spChg>
        <pc:graphicFrameChg chg="add del mod modGraphic">
          <ac:chgData name="ARNAV MUNDE" userId="8d9a77ebeb67a11d" providerId="LiveId" clId="{545B6660-CE72-4584-A080-F7EC13F08EB3}" dt="2021-05-20T05:42:02.403" v="219" actId="478"/>
          <ac:graphicFrameMkLst>
            <pc:docMk/>
            <pc:sldMk cId="2675590827" sldId="307"/>
            <ac:graphicFrameMk id="3" creationId="{307C6F83-54B4-4355-B88F-82E7EB3F928F}"/>
          </ac:graphicFrameMkLst>
        </pc:graphicFrameChg>
      </pc:sldChg>
      <pc:sldChg chg="modSp add del setBg">
        <pc:chgData name="ARNAV MUNDE" userId="8d9a77ebeb67a11d" providerId="LiveId" clId="{545B6660-CE72-4584-A080-F7EC13F08EB3}" dt="2021-06-28T18:39:21.624" v="9876"/>
        <pc:sldMkLst>
          <pc:docMk/>
          <pc:sldMk cId="3040093343" sldId="307"/>
        </pc:sldMkLst>
        <pc:spChg chg="mod">
          <ac:chgData name="ARNAV MUNDE" userId="8d9a77ebeb67a11d" providerId="LiveId" clId="{545B6660-CE72-4584-A080-F7EC13F08EB3}" dt="2021-06-28T18:39:21.624" v="9876"/>
          <ac:spMkLst>
            <pc:docMk/>
            <pc:sldMk cId="3040093343" sldId="307"/>
            <ac:spMk id="6" creationId="{3F428EC7-D112-4DD2-BD31-56C9C57B361B}"/>
          </ac:spMkLst>
        </pc:spChg>
      </pc:sldChg>
      <pc:sldChg chg="addSp delSp modSp add del mod setBg">
        <pc:chgData name="ARNAV MUNDE" userId="8d9a77ebeb67a11d" providerId="LiveId" clId="{545B6660-CE72-4584-A080-F7EC13F08EB3}" dt="2021-06-28T04:42:37.757" v="8838" actId="1076"/>
        <pc:sldMkLst>
          <pc:docMk/>
          <pc:sldMk cId="959870430" sldId="308"/>
        </pc:sldMkLst>
        <pc:spChg chg="mod">
          <ac:chgData name="ARNAV MUNDE" userId="8d9a77ebeb67a11d" providerId="LiveId" clId="{545B6660-CE72-4584-A080-F7EC13F08EB3}" dt="2021-06-27T13:01:38.880" v="7407" actId="1076"/>
          <ac:spMkLst>
            <pc:docMk/>
            <pc:sldMk cId="959870430" sldId="308"/>
            <ac:spMk id="9" creationId="{B9996DF6-AD0D-4B3B-92A3-5AC3A2CEA466}"/>
          </ac:spMkLst>
        </pc:spChg>
        <pc:spChg chg="mod">
          <ac:chgData name="ARNAV MUNDE" userId="8d9a77ebeb67a11d" providerId="LiveId" clId="{545B6660-CE72-4584-A080-F7EC13F08EB3}" dt="2021-06-28T04:41:20.225" v="8820" actId="14100"/>
          <ac:spMkLst>
            <pc:docMk/>
            <pc:sldMk cId="959870430" sldId="308"/>
            <ac:spMk id="10" creationId="{1DBE0EC5-D47D-4048-827C-93F0AF2F12E1}"/>
          </ac:spMkLst>
        </pc:spChg>
        <pc:spChg chg="add del mod">
          <ac:chgData name="ARNAV MUNDE" userId="8d9a77ebeb67a11d" providerId="LiveId" clId="{545B6660-CE72-4584-A080-F7EC13F08EB3}" dt="2021-06-27T12:39:52.047" v="7217" actId="21"/>
          <ac:spMkLst>
            <pc:docMk/>
            <pc:sldMk cId="959870430" sldId="308"/>
            <ac:spMk id="11" creationId="{06E4FCA7-C8EE-4893-9044-6D9D75D4DE43}"/>
          </ac:spMkLst>
        </pc:spChg>
        <pc:spChg chg="add del">
          <ac:chgData name="ARNAV MUNDE" userId="8d9a77ebeb67a11d" providerId="LiveId" clId="{545B6660-CE72-4584-A080-F7EC13F08EB3}" dt="2021-06-27T12:39:52.047" v="7217" actId="21"/>
          <ac:spMkLst>
            <pc:docMk/>
            <pc:sldMk cId="959870430" sldId="308"/>
            <ac:spMk id="18" creationId="{F8640E4F-E787-4AEF-976E-22F0E04C34A5}"/>
          </ac:spMkLst>
        </pc:spChg>
        <pc:spChg chg="mod">
          <ac:chgData name="ARNAV MUNDE" userId="8d9a77ebeb67a11d" providerId="LiveId" clId="{545B6660-CE72-4584-A080-F7EC13F08EB3}" dt="2021-06-28T04:42:37.757" v="8838" actId="1076"/>
          <ac:spMkLst>
            <pc:docMk/>
            <pc:sldMk cId="959870430" sldId="308"/>
            <ac:spMk id="19" creationId="{C0962B57-32F5-4D22-A237-67EFE672D400}"/>
          </ac:spMkLst>
        </pc:spChg>
        <pc:spChg chg="mod">
          <ac:chgData name="ARNAV MUNDE" userId="8d9a77ebeb67a11d" providerId="LiveId" clId="{545B6660-CE72-4584-A080-F7EC13F08EB3}" dt="2021-06-28T04:40:34.913" v="8809" actId="404"/>
          <ac:spMkLst>
            <pc:docMk/>
            <pc:sldMk cId="959870430" sldId="308"/>
            <ac:spMk id="20" creationId="{654DB666-C75F-4BBD-A485-F7DD3233162B}"/>
          </ac:spMkLst>
        </pc:spChg>
        <pc:spChg chg="mod">
          <ac:chgData name="ARNAV MUNDE" userId="8d9a77ebeb67a11d" providerId="LiveId" clId="{545B6660-CE72-4584-A080-F7EC13F08EB3}" dt="2021-06-28T04:41:43.161" v="8826" actId="1076"/>
          <ac:spMkLst>
            <pc:docMk/>
            <pc:sldMk cId="959870430" sldId="308"/>
            <ac:spMk id="21" creationId="{075925EA-1346-4A7A-B147-C550D0ECC10E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33" creationId="{76F80C8B-2919-4E1E-8A75-0380D19EFB2E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34" creationId="{9B8AE23B-8A00-42C4-A60D-567780DF5A8B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35" creationId="{C710EF09-3C88-48C6-BB6E-5DD2D1413954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37" creationId="{4C17E6DA-C6F4-4C2B-B8B6-8C2D1F8C8605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38" creationId="{EE1A08E0-65ED-4996-B742-97CF4DFAB3B4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40" creationId="{D81C82CB-B86E-474B-AAF2-62FC3F5C2207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41" creationId="{B4551D1E-9066-4E50-AF92-DE54FFB7AE83}"/>
          </ac:spMkLst>
        </pc:spChg>
        <pc:spChg chg="mod">
          <ac:chgData name="ARNAV MUNDE" userId="8d9a77ebeb67a11d" providerId="LiveId" clId="{545B6660-CE72-4584-A080-F7EC13F08EB3}" dt="2021-06-28T04:42:07.149" v="8831" actId="1076"/>
          <ac:spMkLst>
            <pc:docMk/>
            <pc:sldMk cId="959870430" sldId="308"/>
            <ac:spMk id="42" creationId="{5224F87F-A0B5-40D5-A12B-5CC06C9E5DDD}"/>
          </ac:spMkLst>
        </pc:spChg>
        <pc:spChg chg="mod">
          <ac:chgData name="ARNAV MUNDE" userId="8d9a77ebeb67a11d" providerId="LiveId" clId="{545B6660-CE72-4584-A080-F7EC13F08EB3}" dt="2021-06-28T04:41:07.425" v="8817" actId="1076"/>
          <ac:spMkLst>
            <pc:docMk/>
            <pc:sldMk cId="959870430" sldId="308"/>
            <ac:spMk id="43" creationId="{1C21D0E1-00E3-4DEF-AF4D-24E17A5E12A1}"/>
          </ac:spMkLst>
        </pc:spChg>
        <pc:spChg chg="mod">
          <ac:chgData name="ARNAV MUNDE" userId="8d9a77ebeb67a11d" providerId="LiveId" clId="{545B6660-CE72-4584-A080-F7EC13F08EB3}" dt="2021-06-28T04:42:16.503" v="8835" actId="1076"/>
          <ac:spMkLst>
            <pc:docMk/>
            <pc:sldMk cId="959870430" sldId="308"/>
            <ac:spMk id="44" creationId="{9CE6DD4C-A146-4A0E-96EC-B3FFF2E6FE0C}"/>
          </ac:spMkLst>
        </pc:spChg>
        <pc:spChg chg="mod">
          <ac:chgData name="ARNAV MUNDE" userId="8d9a77ebeb67a11d" providerId="LiveId" clId="{545B6660-CE72-4584-A080-F7EC13F08EB3}" dt="2021-06-28T04:42:22.520" v="8836" actId="1076"/>
          <ac:spMkLst>
            <pc:docMk/>
            <pc:sldMk cId="959870430" sldId="308"/>
            <ac:spMk id="45" creationId="{E6007926-22C5-47E2-8E62-6EE96E14DDBD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54" creationId="{A124D1CA-622C-491B-B437-DB9948FA2207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55" creationId="{75386CA3-D12D-4476-AA88-705BE8C3BF48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56" creationId="{BBB07E0E-CAAD-4289-8049-07A3AC1E2CAE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57" creationId="{A59C0BA7-8D08-4186-9B7A-C0044E16004C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58" creationId="{23DA21DB-96A2-4A6D-9C3B-230344977E94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59" creationId="{6DD03FE4-3508-441F-9893-7D8B47D2EEDC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60" creationId="{1B652712-0309-44D7-8249-87075C29325C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61" creationId="{B0921B80-0FD2-4FB6-A9D8-63ADE6C8E7DC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62" creationId="{675870A5-EE20-41E4-8898-74163B8155C1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63" creationId="{96D30BA2-5FEB-4E93-AE59-C8A14C2D0714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64" creationId="{B7FF461D-35BC-48EB-956D-6126D390D619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65" creationId="{68690726-91E1-4B78-A5C5-E00E45FD84C1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66" creationId="{F2A2BCF8-E81E-43C3-90AE-89B94C14324A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67" creationId="{296197CC-F9D5-450E-B89F-E035BA0144D4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68" creationId="{0E0D0F3D-5770-4209-B48D-C6381F5FEC91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69" creationId="{321D202B-579C-4788-9590-D306FD222502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70" creationId="{ACF93914-5DF9-4283-BED8-55DEDDC64752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71" creationId="{25AA3676-2E93-4646-B1AF-8579870C1971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73" creationId="{0E443A0D-B1CE-40BF-B8AA-2C761C63AAEA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74" creationId="{2C211E71-B94C-4C06-B790-911E4C1724DE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76" creationId="{FB513A21-1E0D-4DBE-B40E-E0A5AE6C467F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77" creationId="{85AF67BC-C967-47A4-8178-92A87C2EE48A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78" creationId="{D6D8310A-6B0E-4514-A44C-E2D774EC2DAB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79" creationId="{798724C3-5505-4FBB-86C5-EB29D488F837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80" creationId="{782DBA34-906B-432C-8574-261F0E105053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81" creationId="{CC8ED97D-99BE-494E-A7BE-C4BBF25CC87B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82" creationId="{E7A48559-75FD-4472-8541-B79CEEBD6D35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83" creationId="{CBEFAB54-3D5C-4D28-BFC1-BC723A1B74B1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84" creationId="{B22F6E64-E398-4C40-874F-477A4CE44B30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85" creationId="{798AB64B-6371-4924-9263-B4E1B177A7D0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86" creationId="{8900E606-3BA6-494C-8A97-886D7D8FFAEB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87" creationId="{430AF4A9-9CCD-4E77-9C8E-D2839E503458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88" creationId="{C9E5A23D-14DE-4503-AF1E-BD60F51949B7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89" creationId="{3056481D-F18C-43B2-9984-E8F127A894BE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90" creationId="{D48727CC-F1A8-4C79-846B-4EBCF7B0A243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91" creationId="{8BE39355-2C35-407C-95AD-860520ED0C01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92" creationId="{83FE07E6-5CBD-4BB2-8EE6-7BE12168AAEA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93" creationId="{449183D2-8DE2-4000-819D-6BB774B33B4F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94" creationId="{E35D6A17-47C5-4226-A368-F179B210C01C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95" creationId="{CDC1780B-4D4D-4AC6-BB9F-7E64202CF3A7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96" creationId="{E7665A98-B22A-482E-B88F-15977E50AE1E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97" creationId="{5F1BB7A6-8807-41B6-ADB7-0D079BCDF6C5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98" creationId="{41EB33A2-DC17-4F15-84FE-E566BDC1B654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99" creationId="{CCC6C4D6-92F2-40FA-8521-7DBC1392E7B9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100" creationId="{0CF1F024-AC63-4B45-80B6-0E50DA30AB94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101" creationId="{96F18935-FE35-4DE9-8D71-8B825C0F42D3}"/>
          </ac:spMkLst>
        </pc:spChg>
        <pc:spChg chg="mod">
          <ac:chgData name="ARNAV MUNDE" userId="8d9a77ebeb67a11d" providerId="LiveId" clId="{545B6660-CE72-4584-A080-F7EC13F08EB3}" dt="2021-06-27T09:31:59.409" v="6573"/>
          <ac:spMkLst>
            <pc:docMk/>
            <pc:sldMk cId="959870430" sldId="308"/>
            <ac:spMk id="102" creationId="{2D56505F-D8B0-4A47-B7EE-1E11D71C2DFA}"/>
          </ac:spMkLst>
        </pc:spChg>
        <pc:spChg chg="mod">
          <ac:chgData name="ARNAV MUNDE" userId="8d9a77ebeb67a11d" providerId="LiveId" clId="{545B6660-CE72-4584-A080-F7EC13F08EB3}" dt="2021-06-27T09:34:11.844" v="6599" actId="207"/>
          <ac:spMkLst>
            <pc:docMk/>
            <pc:sldMk cId="959870430" sldId="308"/>
            <ac:spMk id="104" creationId="{B8D03DBB-4F9C-4324-9237-C518A9CC5BAE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05" creationId="{04AFFAF6-ED3F-4DB6-8BCD-5351A6258FB8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06" creationId="{CA36EF40-D797-401F-B949-A9501FED0A18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07" creationId="{E9F28AF4-C1B5-4BD3-8A61-4283D1C82F19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08" creationId="{00DD3887-A295-4FD5-907A-7C5ED64AFE43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09" creationId="{7A361844-34A0-4777-A553-7731538DA6DE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10" creationId="{F3EDDAB5-E4A0-405A-A19D-B626138384D6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11" creationId="{1C99EE54-44C5-4EC0-90ED-157A21FAFD93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12" creationId="{17E6BE89-33C4-4099-B6FE-A577FEEB676E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13" creationId="{A6F23B96-B1E9-4142-9E36-70D75F28C461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14" creationId="{A15522C6-C48A-49C1-8F11-46C05E6A8869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15" creationId="{E5229250-6452-4FB7-AFD2-F06D05E34D03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16" creationId="{2CA848A0-12C4-4D4C-A9FA-110FAF6A9730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17" creationId="{3124B8E3-A244-4F63-A384-88EB2C50115E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18" creationId="{DBEDD334-904C-43D9-92FA-8BC9B82E442C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19" creationId="{35BF4D0B-BCCF-4A11-AB05-08FD85568F2E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20" creationId="{2DC92A33-09A5-42D2-AAB9-7E0F6DEB9A90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21" creationId="{FAD299F0-8449-4561-81B8-6D78A1252A8B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22" creationId="{3EBE43B7-D4F1-49ED-A66D-50847BB63C8D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23" creationId="{D8A85518-BB76-4189-BCA0-BE327867688F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24" creationId="{56451678-C128-431A-82AB-2FDB13AEB2DE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25" creationId="{60CAC494-2FBF-4983-90A2-E42FF24A6D44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26" creationId="{190949B0-8E9C-405F-A0E7-BA4DC3B96D41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27" creationId="{2E9F1EC0-5EAB-4766-AAE8-06FB18749406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28" creationId="{098E0249-4C5D-4BB2-BEE3-3452DC824BEC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30" creationId="{F46E0F31-3D69-4460-A017-9ABFE67CAADC}"/>
          </ac:spMkLst>
        </pc:spChg>
        <pc:spChg chg="mod">
          <ac:chgData name="ARNAV MUNDE" userId="8d9a77ebeb67a11d" providerId="LiveId" clId="{545B6660-CE72-4584-A080-F7EC13F08EB3}" dt="2021-06-27T09:33:55.767" v="6598" actId="207"/>
          <ac:spMkLst>
            <pc:docMk/>
            <pc:sldMk cId="959870430" sldId="308"/>
            <ac:spMk id="131" creationId="{C6F50C09-B2A9-45BA-B7D1-05CDD0BD8FB5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33" creationId="{45660ACD-B1F0-4984-A240-745715180BA8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34" creationId="{9929B1EF-1E1F-4FC5-A06C-E2A33EEB2722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35" creationId="{2DCDBB76-EA08-4E25-AEDB-070661931A58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36" creationId="{40027E7A-1FB1-457A-923F-5FAF0FB47E66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37" creationId="{877C42CA-8A0C-48A8-B0F4-BE6B1ACE58A4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38" creationId="{AE0FDD83-3DB3-4341-A2A7-B6714A5EEABA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39" creationId="{9E77D194-6206-44B6-B757-854BBE132B68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40" creationId="{EF7D6830-C808-4EB2-91BE-E7301500D6EB}"/>
          </ac:spMkLst>
        </pc:spChg>
        <pc:spChg chg="mod">
          <ac:chgData name="ARNAV MUNDE" userId="8d9a77ebeb67a11d" providerId="LiveId" clId="{545B6660-CE72-4584-A080-F7EC13F08EB3}" dt="2021-06-27T09:33:11.062" v="6591" actId="1076"/>
          <ac:spMkLst>
            <pc:docMk/>
            <pc:sldMk cId="959870430" sldId="308"/>
            <ac:spMk id="141" creationId="{A105D724-D471-4994-81B7-32D0385BFA75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42" creationId="{4A90773D-D96E-425F-BFBD-7039EF58AAE9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43" creationId="{AD8032E2-9D7A-4BAC-B558-978B8DE3F595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44" creationId="{AC9BC6C0-70D2-4E29-A648-444A73457A66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45" creationId="{46B4EC51-5620-433C-A47F-1C16916088B5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46" creationId="{73111076-E3F4-41FA-B0DE-8478889D8C2C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47" creationId="{AF0FFBA3-4BA8-42EB-B8CA-3A17C91631BC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48" creationId="{1E34FCE0-27EA-4DB4-B72D-E408BD9D7399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49" creationId="{3E087E9D-9FF3-498F-9C70-9B38F90D30B8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50" creationId="{3546A60F-C163-427B-9AD3-C51490003ECC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51" creationId="{16B7B810-0157-4E8B-A177-E166B9675926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52" creationId="{0DE9A84B-BBEA-409D-8561-6667D156CC0A}"/>
          </ac:spMkLst>
        </pc:spChg>
        <pc:spChg chg="mod">
          <ac:chgData name="ARNAV MUNDE" userId="8d9a77ebeb67a11d" providerId="LiveId" clId="{545B6660-CE72-4584-A080-F7EC13F08EB3}" dt="2021-06-27T09:45:24.480" v="6667" actId="207"/>
          <ac:spMkLst>
            <pc:docMk/>
            <pc:sldMk cId="959870430" sldId="308"/>
            <ac:spMk id="153" creationId="{7A513197-8C15-4E61-AF12-A4EFCAC68248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54" creationId="{04C8189C-7C58-4703-B1DD-36F88C010378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55" creationId="{E903BA73-4443-4450-8602-46719C12A60F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56" creationId="{E294DD07-9FA1-4B27-A674-4F57B63E8C2E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57" creationId="{9477C92F-6742-4EA2-9EB1-FB64667AAB14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58" creationId="{BFEB9523-314A-488E-B4A4-B1CF9085DCCC}"/>
          </ac:spMkLst>
        </pc:spChg>
        <pc:spChg chg="mod">
          <ac:chgData name="ARNAV MUNDE" userId="8d9a77ebeb67a11d" providerId="LiveId" clId="{545B6660-CE72-4584-A080-F7EC13F08EB3}" dt="2021-06-27T09:32:10.859" v="6575"/>
          <ac:spMkLst>
            <pc:docMk/>
            <pc:sldMk cId="959870430" sldId="308"/>
            <ac:spMk id="159" creationId="{5CD3E620-BDD3-4CF8-9EB7-406818D52469}"/>
          </ac:spMkLst>
        </pc:spChg>
        <pc:grpChg chg="add del mod">
          <ac:chgData name="ARNAV MUNDE" userId="8d9a77ebeb67a11d" providerId="LiveId" clId="{545B6660-CE72-4584-A080-F7EC13F08EB3}" dt="2021-06-27T09:32:10.851" v="6574"/>
          <ac:grpSpMkLst>
            <pc:docMk/>
            <pc:sldMk cId="959870430" sldId="308"/>
            <ac:grpSpMk id="31" creationId="{03390373-32AF-4276-AF5A-37812E8ACA16}"/>
          </ac:grpSpMkLst>
        </pc:grpChg>
        <pc:grpChg chg="add del mod">
          <ac:chgData name="ARNAV MUNDE" userId="8d9a77ebeb67a11d" providerId="LiveId" clId="{545B6660-CE72-4584-A080-F7EC13F08EB3}" dt="2021-06-27T09:32:10.851" v="6574"/>
          <ac:grpSpMkLst>
            <pc:docMk/>
            <pc:sldMk cId="959870430" sldId="308"/>
            <ac:grpSpMk id="72" creationId="{6BAAE019-27AC-48F8-8D08-107B80FFF49C}"/>
          </ac:grpSpMkLst>
        </pc:grpChg>
        <pc:grpChg chg="mod">
          <ac:chgData name="ARNAV MUNDE" userId="8d9a77ebeb67a11d" providerId="LiveId" clId="{545B6660-CE72-4584-A080-F7EC13F08EB3}" dt="2021-06-27T09:31:59.409" v="6573"/>
          <ac:grpSpMkLst>
            <pc:docMk/>
            <pc:sldMk cId="959870430" sldId="308"/>
            <ac:grpSpMk id="75" creationId="{FFCB3032-3C32-44F5-89F0-4606C8A4C8A1}"/>
          </ac:grpSpMkLst>
        </pc:grpChg>
        <pc:grpChg chg="add mod ord">
          <ac:chgData name="ARNAV MUNDE" userId="8d9a77ebeb67a11d" providerId="LiveId" clId="{545B6660-CE72-4584-A080-F7EC13F08EB3}" dt="2021-06-27T10:53:23.527" v="6749" actId="14100"/>
          <ac:grpSpMkLst>
            <pc:docMk/>
            <pc:sldMk cId="959870430" sldId="308"/>
            <ac:grpSpMk id="103" creationId="{3DD3835F-1A03-4539-9DF0-634066FEED4B}"/>
          </ac:grpSpMkLst>
        </pc:grpChg>
        <pc:grpChg chg="add mod ord">
          <ac:chgData name="ARNAV MUNDE" userId="8d9a77ebeb67a11d" providerId="LiveId" clId="{545B6660-CE72-4584-A080-F7EC13F08EB3}" dt="2021-06-27T09:35:37.220" v="6610" actId="14100"/>
          <ac:grpSpMkLst>
            <pc:docMk/>
            <pc:sldMk cId="959870430" sldId="308"/>
            <ac:grpSpMk id="129" creationId="{8875B97D-86E6-48BE-9A75-EFE2E8E0DE32}"/>
          </ac:grpSpMkLst>
        </pc:grpChg>
        <pc:grpChg chg="mod">
          <ac:chgData name="ARNAV MUNDE" userId="8d9a77ebeb67a11d" providerId="LiveId" clId="{545B6660-CE72-4584-A080-F7EC13F08EB3}" dt="2021-06-27T09:32:10.859" v="6575"/>
          <ac:grpSpMkLst>
            <pc:docMk/>
            <pc:sldMk cId="959870430" sldId="308"/>
            <ac:grpSpMk id="132" creationId="{27421279-8FE5-418E-A520-54FE62BC38F1}"/>
          </ac:grpSpMkLst>
        </pc:grpChg>
        <pc:picChg chg="del">
          <ac:chgData name="ARNAV MUNDE" userId="8d9a77ebeb67a11d" providerId="LiveId" clId="{545B6660-CE72-4584-A080-F7EC13F08EB3}" dt="2021-06-27T09:33:25.508" v="6596" actId="21"/>
          <ac:picMkLst>
            <pc:docMk/>
            <pc:sldMk cId="959870430" sldId="308"/>
            <ac:picMk id="3" creationId="{E38A2533-4CF6-47AD-BE74-AA5A6BEEA147}"/>
          </ac:picMkLst>
        </pc:picChg>
        <pc:cxnChg chg="mod">
          <ac:chgData name="ARNAV MUNDE" userId="8d9a77ebeb67a11d" providerId="LiveId" clId="{545B6660-CE72-4584-A080-F7EC13F08EB3}" dt="2021-06-27T09:34:52.439" v="6603" actId="1076"/>
          <ac:cxnSpMkLst>
            <pc:docMk/>
            <pc:sldMk cId="959870430" sldId="308"/>
            <ac:cxnSpMk id="16" creationId="{E8A7BD74-5727-4BEE-8B11-24C49EB25681}"/>
          </ac:cxnSpMkLst>
        </pc:cxnChg>
        <pc:cxnChg chg="mod">
          <ac:chgData name="ARNAV MUNDE" userId="8d9a77ebeb67a11d" providerId="LiveId" clId="{545B6660-CE72-4584-A080-F7EC13F08EB3}" dt="2021-06-27T13:06:35.868" v="7427" actId="1036"/>
          <ac:cxnSpMkLst>
            <pc:docMk/>
            <pc:sldMk cId="959870430" sldId="308"/>
            <ac:cxnSpMk id="23" creationId="{A86FA1EF-B875-4A5A-8D93-34E0FFEA616B}"/>
          </ac:cxnSpMkLst>
        </pc:cxnChg>
        <pc:cxnChg chg="mod">
          <ac:chgData name="ARNAV MUNDE" userId="8d9a77ebeb67a11d" providerId="LiveId" clId="{545B6660-CE72-4584-A080-F7EC13F08EB3}" dt="2021-06-28T04:42:37.757" v="8838" actId="1076"/>
          <ac:cxnSpMkLst>
            <pc:docMk/>
            <pc:sldMk cId="959870430" sldId="308"/>
            <ac:cxnSpMk id="24" creationId="{6A97BFA7-27E8-4FA9-8386-B5AA7B94E607}"/>
          </ac:cxnSpMkLst>
        </pc:cxnChg>
        <pc:cxnChg chg="mod">
          <ac:chgData name="ARNAV MUNDE" userId="8d9a77ebeb67a11d" providerId="LiveId" clId="{545B6660-CE72-4584-A080-F7EC13F08EB3}" dt="2021-06-28T04:41:35.867" v="8824" actId="14100"/>
          <ac:cxnSpMkLst>
            <pc:docMk/>
            <pc:sldMk cId="959870430" sldId="308"/>
            <ac:cxnSpMk id="25" creationId="{7BC4CE88-EF05-492E-9200-20D8ECD21060}"/>
          </ac:cxnSpMkLst>
        </pc:cxnChg>
        <pc:cxnChg chg="mod">
          <ac:chgData name="ARNAV MUNDE" userId="8d9a77ebeb67a11d" providerId="LiveId" clId="{545B6660-CE72-4584-A080-F7EC13F08EB3}" dt="2021-06-27T13:09:20.762" v="7436" actId="1076"/>
          <ac:cxnSpMkLst>
            <pc:docMk/>
            <pc:sldMk cId="959870430" sldId="308"/>
            <ac:cxnSpMk id="30" creationId="{5E871183-A73B-4613-BC67-B53C5BB3F3EA}"/>
          </ac:cxnSpMkLst>
        </pc:cxnChg>
        <pc:cxnChg chg="mod">
          <ac:chgData name="ARNAV MUNDE" userId="8d9a77ebeb67a11d" providerId="LiveId" clId="{545B6660-CE72-4584-A080-F7EC13F08EB3}" dt="2021-06-28T04:42:30.409" v="8837" actId="14100"/>
          <ac:cxnSpMkLst>
            <pc:docMk/>
            <pc:sldMk cId="959870430" sldId="308"/>
            <ac:cxnSpMk id="32" creationId="{D9A627E9-7DD8-4417-85A5-ACF1D48215E6}"/>
          </ac:cxnSpMkLst>
        </pc:cxnChg>
        <pc:cxnChg chg="mod">
          <ac:chgData name="ARNAV MUNDE" userId="8d9a77ebeb67a11d" providerId="LiveId" clId="{545B6660-CE72-4584-A080-F7EC13F08EB3}" dt="2021-06-28T04:41:39.792" v="8825" actId="1076"/>
          <ac:cxnSpMkLst>
            <pc:docMk/>
            <pc:sldMk cId="959870430" sldId="308"/>
            <ac:cxnSpMk id="36" creationId="{3F0C07D3-B411-41B6-91CF-E69CAFB1A5F0}"/>
          </ac:cxnSpMkLst>
        </pc:cxnChg>
        <pc:cxnChg chg="mod">
          <ac:chgData name="ARNAV MUNDE" userId="8d9a77ebeb67a11d" providerId="LiveId" clId="{545B6660-CE72-4584-A080-F7EC13F08EB3}" dt="2021-06-28T04:41:46.137" v="8827" actId="1076"/>
          <ac:cxnSpMkLst>
            <pc:docMk/>
            <pc:sldMk cId="959870430" sldId="308"/>
            <ac:cxnSpMk id="39" creationId="{1E5B3245-01CA-481F-8DD7-12EE1E952222}"/>
          </ac:cxnSpMkLst>
        </pc:cxnChg>
        <pc:cxnChg chg="mod">
          <ac:chgData name="ARNAV MUNDE" userId="8d9a77ebeb67a11d" providerId="LiveId" clId="{545B6660-CE72-4584-A080-F7EC13F08EB3}" dt="2021-06-28T04:41:58.665" v="8828" actId="14100"/>
          <ac:cxnSpMkLst>
            <pc:docMk/>
            <pc:sldMk cId="959870430" sldId="308"/>
            <ac:cxnSpMk id="46" creationId="{CA72028C-9A8C-4FDF-BCB7-A7FA348792FB}"/>
          </ac:cxnSpMkLst>
        </pc:cxnChg>
        <pc:cxnChg chg="mod">
          <ac:chgData name="ARNAV MUNDE" userId="8d9a77ebeb67a11d" providerId="LiveId" clId="{545B6660-CE72-4584-A080-F7EC13F08EB3}" dt="2021-06-28T04:41:01.365" v="8815" actId="1076"/>
          <ac:cxnSpMkLst>
            <pc:docMk/>
            <pc:sldMk cId="959870430" sldId="308"/>
            <ac:cxnSpMk id="47" creationId="{8D264D52-2F85-42F9-BC3D-C089E1E541E4}"/>
          </ac:cxnSpMkLst>
        </pc:cxnChg>
        <pc:cxnChg chg="mod">
          <ac:chgData name="ARNAV MUNDE" userId="8d9a77ebeb67a11d" providerId="LiveId" clId="{545B6660-CE72-4584-A080-F7EC13F08EB3}" dt="2021-06-27T09:37:53.787" v="6633" actId="208"/>
          <ac:cxnSpMkLst>
            <pc:docMk/>
            <pc:sldMk cId="959870430" sldId="308"/>
            <ac:cxnSpMk id="48" creationId="{20169659-74A0-48F7-B5CA-D9FF63EBC9D3}"/>
          </ac:cxnSpMkLst>
        </pc:cxnChg>
        <pc:cxnChg chg="mod">
          <ac:chgData name="ARNAV MUNDE" userId="8d9a77ebeb67a11d" providerId="LiveId" clId="{545B6660-CE72-4584-A080-F7EC13F08EB3}" dt="2021-06-28T04:42:11.701" v="8832" actId="14100"/>
          <ac:cxnSpMkLst>
            <pc:docMk/>
            <pc:sldMk cId="959870430" sldId="308"/>
            <ac:cxnSpMk id="49" creationId="{F6A49DB0-7180-4BFC-AE99-6D791F18BF98}"/>
          </ac:cxnSpMkLst>
        </pc:cxnChg>
        <pc:cxnChg chg="mod">
          <ac:chgData name="ARNAV MUNDE" userId="8d9a77ebeb67a11d" providerId="LiveId" clId="{545B6660-CE72-4584-A080-F7EC13F08EB3}" dt="2021-06-28T04:42:03.597" v="8830" actId="1076"/>
          <ac:cxnSpMkLst>
            <pc:docMk/>
            <pc:sldMk cId="959870430" sldId="308"/>
            <ac:cxnSpMk id="50" creationId="{92779F1B-750C-489D-A98A-71D475BE22BA}"/>
          </ac:cxnSpMkLst>
        </pc:cxnChg>
        <pc:cxnChg chg="mod">
          <ac:chgData name="ARNAV MUNDE" userId="8d9a77ebeb67a11d" providerId="LiveId" clId="{545B6660-CE72-4584-A080-F7EC13F08EB3}" dt="2021-06-28T04:41:05.116" v="8816" actId="1076"/>
          <ac:cxnSpMkLst>
            <pc:docMk/>
            <pc:sldMk cId="959870430" sldId="308"/>
            <ac:cxnSpMk id="51" creationId="{0A7A0E89-F0F0-4271-AAD0-58CDBAB09BBC}"/>
          </ac:cxnSpMkLst>
        </pc:cxnChg>
        <pc:cxnChg chg="mod">
          <ac:chgData name="ARNAV MUNDE" userId="8d9a77ebeb67a11d" providerId="LiveId" clId="{545B6660-CE72-4584-A080-F7EC13F08EB3}" dt="2021-06-27T09:38:48.430" v="6648" actId="1037"/>
          <ac:cxnSpMkLst>
            <pc:docMk/>
            <pc:sldMk cId="959870430" sldId="308"/>
            <ac:cxnSpMk id="52" creationId="{D244EAED-7880-4867-BC13-78F1A7B67A5B}"/>
          </ac:cxnSpMkLst>
        </pc:cxnChg>
        <pc:cxnChg chg="mod">
          <ac:chgData name="ARNAV MUNDE" userId="8d9a77ebeb67a11d" providerId="LiveId" clId="{545B6660-CE72-4584-A080-F7EC13F08EB3}" dt="2021-06-28T04:42:13.881" v="8833" actId="1076"/>
          <ac:cxnSpMkLst>
            <pc:docMk/>
            <pc:sldMk cId="959870430" sldId="308"/>
            <ac:cxnSpMk id="53" creationId="{72F26DB0-F54E-4F39-908F-738B5120E3FD}"/>
          </ac:cxnSpMkLst>
        </pc:cxnChg>
        <pc:cxnChg chg="add mod">
          <ac:chgData name="ARNAV MUNDE" userId="8d9a77ebeb67a11d" providerId="LiveId" clId="{545B6660-CE72-4584-A080-F7EC13F08EB3}" dt="2021-06-27T09:38:38.397" v="6641" actId="571"/>
          <ac:cxnSpMkLst>
            <pc:docMk/>
            <pc:sldMk cId="959870430" sldId="308"/>
            <ac:cxnSpMk id="160" creationId="{250074A9-D65E-418F-8487-982BA1014B5B}"/>
          </ac:cxnSpMkLst>
        </pc:cxnChg>
      </pc:sldChg>
      <pc:sldChg chg="addSp delSp modSp del mod ord delAnim modAnim">
        <pc:chgData name="ARNAV MUNDE" userId="8d9a77ebeb67a11d" providerId="LiveId" clId="{545B6660-CE72-4584-A080-F7EC13F08EB3}" dt="2021-05-25T13:06:31.443" v="5112" actId="2696"/>
        <pc:sldMkLst>
          <pc:docMk/>
          <pc:sldMk cId="2344841042" sldId="308"/>
        </pc:sldMkLst>
        <pc:spChg chg="mod">
          <ac:chgData name="ARNAV MUNDE" userId="8d9a77ebeb67a11d" providerId="LiveId" clId="{545B6660-CE72-4584-A080-F7EC13F08EB3}" dt="2021-05-21T06:39:18.583" v="1855" actId="1076"/>
          <ac:spMkLst>
            <pc:docMk/>
            <pc:sldMk cId="2344841042" sldId="308"/>
            <ac:spMk id="2" creationId="{D4A40916-690F-4D64-A898-F760E32BA6BA}"/>
          </ac:spMkLst>
        </pc:spChg>
        <pc:spChg chg="mod">
          <ac:chgData name="ARNAV MUNDE" userId="8d9a77ebeb67a11d" providerId="LiveId" clId="{545B6660-CE72-4584-A080-F7EC13F08EB3}" dt="2021-05-21T07:36:01.838" v="2134" actId="1076"/>
          <ac:spMkLst>
            <pc:docMk/>
            <pc:sldMk cId="2344841042" sldId="308"/>
            <ac:spMk id="7" creationId="{EC570B41-AF90-45C0-A0E3-A95F306A9067}"/>
          </ac:spMkLst>
        </pc:spChg>
        <pc:spChg chg="del mod">
          <ac:chgData name="ARNAV MUNDE" userId="8d9a77ebeb67a11d" providerId="LiveId" clId="{545B6660-CE72-4584-A080-F7EC13F08EB3}" dt="2021-05-21T06:39:40.128" v="1856" actId="478"/>
          <ac:spMkLst>
            <pc:docMk/>
            <pc:sldMk cId="2344841042" sldId="308"/>
            <ac:spMk id="18" creationId="{E9057AF4-2055-420D-82FF-EFDAD35BABC2}"/>
          </ac:spMkLst>
        </pc:spChg>
        <pc:spChg chg="del mod">
          <ac:chgData name="ARNAV MUNDE" userId="8d9a77ebeb67a11d" providerId="LiveId" clId="{545B6660-CE72-4584-A080-F7EC13F08EB3}" dt="2021-05-21T06:39:40.128" v="1856" actId="478"/>
          <ac:spMkLst>
            <pc:docMk/>
            <pc:sldMk cId="2344841042" sldId="308"/>
            <ac:spMk id="21" creationId="{1389370F-2510-40FC-A453-BADDF0830E1A}"/>
          </ac:spMkLst>
        </pc:spChg>
        <pc:spChg chg="add mod">
          <ac:chgData name="ARNAV MUNDE" userId="8d9a77ebeb67a11d" providerId="LiveId" clId="{545B6660-CE72-4584-A080-F7EC13F08EB3}" dt="2021-05-21T07:35:58.925" v="2133" actId="1076"/>
          <ac:spMkLst>
            <pc:docMk/>
            <pc:sldMk cId="2344841042" sldId="308"/>
            <ac:spMk id="22" creationId="{34814E4F-78B9-4182-B7AE-0F505DB50EEE}"/>
          </ac:spMkLst>
        </pc:spChg>
        <pc:spChg chg="del mod">
          <ac:chgData name="ARNAV MUNDE" userId="8d9a77ebeb67a11d" providerId="LiveId" clId="{545B6660-CE72-4584-A080-F7EC13F08EB3}" dt="2021-05-21T06:39:40.128" v="1856" actId="478"/>
          <ac:spMkLst>
            <pc:docMk/>
            <pc:sldMk cId="2344841042" sldId="308"/>
            <ac:spMk id="23" creationId="{3698D5C2-0D7D-42CB-8AD1-3AAA29EB424B}"/>
          </ac:spMkLst>
        </pc:spChg>
        <pc:spChg chg="del mod">
          <ac:chgData name="ARNAV MUNDE" userId="8d9a77ebeb67a11d" providerId="LiveId" clId="{545B6660-CE72-4584-A080-F7EC13F08EB3}" dt="2021-05-21T06:39:40.128" v="1856" actId="478"/>
          <ac:spMkLst>
            <pc:docMk/>
            <pc:sldMk cId="2344841042" sldId="308"/>
            <ac:spMk id="26" creationId="{B0859BEA-850E-4585-91E6-C7C271975A3C}"/>
          </ac:spMkLst>
        </pc:spChg>
        <pc:spChg chg="del">
          <ac:chgData name="ARNAV MUNDE" userId="8d9a77ebeb67a11d" providerId="LiveId" clId="{545B6660-CE72-4584-A080-F7EC13F08EB3}" dt="2021-05-21T07:35:48.175" v="2131" actId="478"/>
          <ac:spMkLst>
            <pc:docMk/>
            <pc:sldMk cId="2344841042" sldId="308"/>
            <ac:spMk id="27" creationId="{4AB23EB4-EE5E-47ED-959D-F9F249950D85}"/>
          </ac:spMkLst>
        </pc:spChg>
        <pc:picChg chg="del mod">
          <ac:chgData name="ARNAV MUNDE" userId="8d9a77ebeb67a11d" providerId="LiveId" clId="{545B6660-CE72-4584-A080-F7EC13F08EB3}" dt="2021-05-21T07:33:53.908" v="2110" actId="478"/>
          <ac:picMkLst>
            <pc:docMk/>
            <pc:sldMk cId="2344841042" sldId="308"/>
            <ac:picMk id="5" creationId="{85E18EAC-1B78-44F8-A7DD-DDEBE6FB9CE7}"/>
          </ac:picMkLst>
        </pc:picChg>
        <pc:picChg chg="del mod">
          <ac:chgData name="ARNAV MUNDE" userId="8d9a77ebeb67a11d" providerId="LiveId" clId="{545B6660-CE72-4584-A080-F7EC13F08EB3}" dt="2021-05-21T06:39:40.128" v="1856" actId="478"/>
          <ac:picMkLst>
            <pc:docMk/>
            <pc:sldMk cId="2344841042" sldId="308"/>
            <ac:picMk id="15" creationId="{E4D6CC14-D3F1-441C-B82C-B3F1B8E81D32}"/>
          </ac:picMkLst>
        </pc:picChg>
        <pc:picChg chg="del mod">
          <ac:chgData name="ARNAV MUNDE" userId="8d9a77ebeb67a11d" providerId="LiveId" clId="{545B6660-CE72-4584-A080-F7EC13F08EB3}" dt="2021-05-21T06:39:40.128" v="1856" actId="478"/>
          <ac:picMkLst>
            <pc:docMk/>
            <pc:sldMk cId="2344841042" sldId="308"/>
            <ac:picMk id="24" creationId="{4C34EB77-8996-458F-97AD-F71DFCE8CAE8}"/>
          </ac:picMkLst>
        </pc:picChg>
        <pc:picChg chg="del">
          <ac:chgData name="ARNAV MUNDE" userId="8d9a77ebeb67a11d" providerId="LiveId" clId="{545B6660-CE72-4584-A080-F7EC13F08EB3}" dt="2021-05-21T07:35:48.175" v="2131" actId="478"/>
          <ac:picMkLst>
            <pc:docMk/>
            <pc:sldMk cId="2344841042" sldId="308"/>
            <ac:picMk id="28" creationId="{54FF44FB-5670-451E-AEB5-0F1ADAB78679}"/>
          </ac:picMkLst>
        </pc:picChg>
        <pc:picChg chg="del">
          <ac:chgData name="ARNAV MUNDE" userId="8d9a77ebeb67a11d" providerId="LiveId" clId="{545B6660-CE72-4584-A080-F7EC13F08EB3}" dt="2021-05-21T07:35:48.175" v="2131" actId="478"/>
          <ac:picMkLst>
            <pc:docMk/>
            <pc:sldMk cId="2344841042" sldId="308"/>
            <ac:picMk id="29" creationId="{B4CDDBD3-E40A-45A1-AC6A-76CDC6345AD4}"/>
          </ac:picMkLst>
        </pc:picChg>
        <pc:picChg chg="del">
          <ac:chgData name="ARNAV MUNDE" userId="8d9a77ebeb67a11d" providerId="LiveId" clId="{545B6660-CE72-4584-A080-F7EC13F08EB3}" dt="2021-05-21T07:35:48.175" v="2131" actId="478"/>
          <ac:picMkLst>
            <pc:docMk/>
            <pc:sldMk cId="2344841042" sldId="308"/>
            <ac:picMk id="30" creationId="{494DDE2A-57BC-41F6-B1BC-F31CA7390FC9}"/>
          </ac:picMkLst>
        </pc:picChg>
        <pc:picChg chg="del">
          <ac:chgData name="ARNAV MUNDE" userId="8d9a77ebeb67a11d" providerId="LiveId" clId="{545B6660-CE72-4584-A080-F7EC13F08EB3}" dt="2021-05-21T07:35:48.175" v="2131" actId="478"/>
          <ac:picMkLst>
            <pc:docMk/>
            <pc:sldMk cId="2344841042" sldId="308"/>
            <ac:picMk id="31" creationId="{715F8EE0-B04C-4A74-A6A0-BCD6C45C8E80}"/>
          </ac:picMkLst>
        </pc:picChg>
        <pc:picChg chg="add del">
          <ac:chgData name="ARNAV MUNDE" userId="8d9a77ebeb67a11d" providerId="LiveId" clId="{545B6660-CE72-4584-A080-F7EC13F08EB3}" dt="2021-05-21T07:33:34.417" v="2108"/>
          <ac:picMkLst>
            <pc:docMk/>
            <pc:sldMk cId="2344841042" sldId="308"/>
            <ac:picMk id="4098" creationId="{ACCE0F50-DB61-4E4A-A008-43D3CE4BAE99}"/>
          </ac:picMkLst>
        </pc:picChg>
        <pc:picChg chg="add del mod">
          <ac:chgData name="ARNAV MUNDE" userId="8d9a77ebeb67a11d" providerId="LiveId" clId="{545B6660-CE72-4584-A080-F7EC13F08EB3}" dt="2021-05-25T06:45:56.308" v="4230" actId="21"/>
          <ac:picMkLst>
            <pc:docMk/>
            <pc:sldMk cId="2344841042" sldId="308"/>
            <ac:picMk id="4100" creationId="{98432CC6-7A3F-49D5-83A2-1D8909569C8A}"/>
          </ac:picMkLst>
        </pc:picChg>
        <pc:cxnChg chg="del">
          <ac:chgData name="ARNAV MUNDE" userId="8d9a77ebeb67a11d" providerId="LiveId" clId="{545B6660-CE72-4584-A080-F7EC13F08EB3}" dt="2021-05-21T06:39:40.128" v="1856" actId="478"/>
          <ac:cxnSpMkLst>
            <pc:docMk/>
            <pc:sldMk cId="2344841042" sldId="308"/>
            <ac:cxnSpMk id="6" creationId="{56C8B96A-34C9-4973-A0B2-D3B0FF8A0742}"/>
          </ac:cxnSpMkLst>
        </pc:cxnChg>
        <pc:cxnChg chg="del">
          <ac:chgData name="ARNAV MUNDE" userId="8d9a77ebeb67a11d" providerId="LiveId" clId="{545B6660-CE72-4584-A080-F7EC13F08EB3}" dt="2021-05-21T06:39:40.128" v="1856" actId="478"/>
          <ac:cxnSpMkLst>
            <pc:docMk/>
            <pc:sldMk cId="2344841042" sldId="308"/>
            <ac:cxnSpMk id="10" creationId="{AA9D0F1E-CDAC-4582-9F72-D41D6D0DF489}"/>
          </ac:cxnSpMkLst>
        </pc:cxnChg>
        <pc:cxnChg chg="del">
          <ac:chgData name="ARNAV MUNDE" userId="8d9a77ebeb67a11d" providerId="LiveId" clId="{545B6660-CE72-4584-A080-F7EC13F08EB3}" dt="2021-05-21T07:35:48.175" v="2131" actId="478"/>
          <ac:cxnSpMkLst>
            <pc:docMk/>
            <pc:sldMk cId="2344841042" sldId="308"/>
            <ac:cxnSpMk id="13" creationId="{2DA46BA9-5384-4B51-B3FF-257EEA720B71}"/>
          </ac:cxnSpMkLst>
        </pc:cxnChg>
      </pc:sldChg>
      <pc:sldChg chg="addSp delSp modSp add del mod setBg addAnim delAnim modAnim">
        <pc:chgData name="ARNAV MUNDE" userId="8d9a77ebeb67a11d" providerId="LiveId" clId="{545B6660-CE72-4584-A080-F7EC13F08EB3}" dt="2021-06-28T09:27:34.539" v="9570" actId="2696"/>
        <pc:sldMkLst>
          <pc:docMk/>
          <pc:sldMk cId="3076024101" sldId="309"/>
        </pc:sldMkLst>
        <pc:spChg chg="mod">
          <ac:chgData name="ARNAV MUNDE" userId="8d9a77ebeb67a11d" providerId="LiveId" clId="{545B6660-CE72-4584-A080-F7EC13F08EB3}" dt="2021-05-21T12:57:16.138" v="2520" actId="14100"/>
          <ac:spMkLst>
            <pc:docMk/>
            <pc:sldMk cId="3076024101" sldId="309"/>
            <ac:spMk id="2" creationId="{D4A40916-690F-4D64-A898-F760E32BA6BA}"/>
          </ac:spMkLst>
        </pc:spChg>
        <pc:spChg chg="mod">
          <ac:chgData name="ARNAV MUNDE" userId="8d9a77ebeb67a11d" providerId="LiveId" clId="{545B6660-CE72-4584-A080-F7EC13F08EB3}" dt="2021-05-25T19:01:40.395" v="5276" actId="14100"/>
          <ac:spMkLst>
            <pc:docMk/>
            <pc:sldMk cId="3076024101" sldId="309"/>
            <ac:spMk id="11" creationId="{87932EB5-6B1E-40CD-ABE3-5A0BB4197F38}"/>
          </ac:spMkLst>
        </pc:spChg>
        <pc:spChg chg="mod">
          <ac:chgData name="ARNAV MUNDE" userId="8d9a77ebeb67a11d" providerId="LiveId" clId="{545B6660-CE72-4584-A080-F7EC13F08EB3}" dt="2021-05-24T08:04:43.822" v="4197" actId="207"/>
          <ac:spMkLst>
            <pc:docMk/>
            <pc:sldMk cId="3076024101" sldId="309"/>
            <ac:spMk id="15" creationId="{EE6E61F2-1D9B-46D4-8B6E-8EE1997ED97D}"/>
          </ac:spMkLst>
        </pc:spChg>
        <pc:spChg chg="mod">
          <ac:chgData name="ARNAV MUNDE" userId="8d9a77ebeb67a11d" providerId="LiveId" clId="{545B6660-CE72-4584-A080-F7EC13F08EB3}" dt="2021-05-25T18:02:21.906" v="5250" actId="403"/>
          <ac:spMkLst>
            <pc:docMk/>
            <pc:sldMk cId="3076024101" sldId="309"/>
            <ac:spMk id="18" creationId="{E7F16F3C-39E4-4D88-8D33-A7BE7ADF3C8D}"/>
          </ac:spMkLst>
        </pc:spChg>
        <pc:spChg chg="mod">
          <ac:chgData name="ARNAV MUNDE" userId="8d9a77ebeb67a11d" providerId="LiveId" clId="{545B6660-CE72-4584-A080-F7EC13F08EB3}" dt="2021-05-25T19:01:36.460" v="5275" actId="1076"/>
          <ac:spMkLst>
            <pc:docMk/>
            <pc:sldMk cId="3076024101" sldId="309"/>
            <ac:spMk id="24" creationId="{D2C194AF-B50E-46CE-AEBF-A7576B856DC6}"/>
          </ac:spMkLst>
        </pc:spChg>
        <pc:spChg chg="mod">
          <ac:chgData name="ARNAV MUNDE" userId="8d9a77ebeb67a11d" providerId="LiveId" clId="{545B6660-CE72-4584-A080-F7EC13F08EB3}" dt="2021-05-25T18:02:11.439" v="5244" actId="1076"/>
          <ac:spMkLst>
            <pc:docMk/>
            <pc:sldMk cId="3076024101" sldId="309"/>
            <ac:spMk id="32" creationId="{489F980F-B722-4F5A-A061-99A7345DBF2D}"/>
          </ac:spMkLst>
        </pc:spChg>
        <pc:graphicFrameChg chg="add mod">
          <ac:chgData name="ARNAV MUNDE" userId="8d9a77ebeb67a11d" providerId="LiveId" clId="{545B6660-CE72-4584-A080-F7EC13F08EB3}" dt="2021-06-27T10:33:59.964" v="6672" actId="1076"/>
          <ac:graphicFrameMkLst>
            <pc:docMk/>
            <pc:sldMk cId="3076024101" sldId="309"/>
            <ac:graphicFrameMk id="9" creationId="{9B553EB9-0532-46B3-A566-288743026124}"/>
          </ac:graphicFrameMkLst>
        </pc:graphicFrameChg>
        <pc:picChg chg="del mod ord">
          <ac:chgData name="ARNAV MUNDE" userId="8d9a77ebeb67a11d" providerId="LiveId" clId="{545B6660-CE72-4584-A080-F7EC13F08EB3}" dt="2021-05-25T17:02:36.122" v="5167" actId="478"/>
          <ac:picMkLst>
            <pc:docMk/>
            <pc:sldMk cId="3076024101" sldId="309"/>
            <ac:picMk id="4" creationId="{C9D500AA-EC73-44AB-8BE2-B6EAC9746D50}"/>
          </ac:picMkLst>
        </pc:picChg>
        <pc:picChg chg="del mod ord modCrop">
          <ac:chgData name="ARNAV MUNDE" userId="8d9a77ebeb67a11d" providerId="LiveId" clId="{545B6660-CE72-4584-A080-F7EC13F08EB3}" dt="2021-05-25T17:02:36.122" v="5167" actId="478"/>
          <ac:picMkLst>
            <pc:docMk/>
            <pc:sldMk cId="3076024101" sldId="309"/>
            <ac:picMk id="7" creationId="{1BCDAAC8-4532-42D5-8503-01F327DEBF11}"/>
          </ac:picMkLst>
        </pc:picChg>
      </pc:sldChg>
      <pc:sldChg chg="add del setBg">
        <pc:chgData name="ARNAV MUNDE" userId="8d9a77ebeb67a11d" providerId="LiveId" clId="{545B6660-CE72-4584-A080-F7EC13F08EB3}" dt="2021-05-20T06:38:05.599" v="238"/>
        <pc:sldMkLst>
          <pc:docMk/>
          <pc:sldMk cId="24252495" sldId="310"/>
        </pc:sldMkLst>
      </pc:sldChg>
      <pc:sldChg chg="addSp delSp modSp add del mod setBg">
        <pc:chgData name="ARNAV MUNDE" userId="8d9a77ebeb67a11d" providerId="LiveId" clId="{545B6660-CE72-4584-A080-F7EC13F08EB3}" dt="2021-06-28T09:16:21.260" v="9553" actId="207"/>
        <pc:sldMkLst>
          <pc:docMk/>
          <pc:sldMk cId="587422310" sldId="310"/>
        </pc:sldMkLst>
        <pc:spChg chg="add mod">
          <ac:chgData name="ARNAV MUNDE" userId="8d9a77ebeb67a11d" providerId="LiveId" clId="{545B6660-CE72-4584-A080-F7EC13F08EB3}" dt="2021-06-28T09:14:10.867" v="9539" actId="1076"/>
          <ac:spMkLst>
            <pc:docMk/>
            <pc:sldMk cId="587422310" sldId="310"/>
            <ac:spMk id="2" creationId="{2B11AD2E-A738-4B05-82B3-B523C5080064}"/>
          </ac:spMkLst>
        </pc:spChg>
        <pc:spChg chg="add mod">
          <ac:chgData name="ARNAV MUNDE" userId="8d9a77ebeb67a11d" providerId="LiveId" clId="{545B6660-CE72-4584-A080-F7EC13F08EB3}" dt="2021-06-28T09:14:13.531" v="9540" actId="1076"/>
          <ac:spMkLst>
            <pc:docMk/>
            <pc:sldMk cId="587422310" sldId="310"/>
            <ac:spMk id="3" creationId="{074279C2-F9DD-4738-934A-87ED818B71A5}"/>
          </ac:spMkLst>
        </pc:spChg>
        <pc:spChg chg="mod">
          <ac:chgData name="ARNAV MUNDE" userId="8d9a77ebeb67a11d" providerId="LiveId" clId="{545B6660-CE72-4584-A080-F7EC13F08EB3}" dt="2021-06-26T17:22:44.248" v="5925" actId="1076"/>
          <ac:spMkLst>
            <pc:docMk/>
            <pc:sldMk cId="587422310" sldId="310"/>
            <ac:spMk id="4" creationId="{EA2F438F-25FC-4790-9D39-04E7DA6E2806}"/>
          </ac:spMkLst>
        </pc:spChg>
        <pc:spChg chg="del mod ord">
          <ac:chgData name="ARNAV MUNDE" userId="8d9a77ebeb67a11d" providerId="LiveId" clId="{545B6660-CE72-4584-A080-F7EC13F08EB3}" dt="2021-06-26T17:04:43.679" v="5792" actId="478"/>
          <ac:spMkLst>
            <pc:docMk/>
            <pc:sldMk cId="587422310" sldId="310"/>
            <ac:spMk id="5" creationId="{54590681-ED5E-4B86-9842-8835B25E3651}"/>
          </ac:spMkLst>
        </pc:spChg>
        <pc:spChg chg="del">
          <ac:chgData name="ARNAV MUNDE" userId="8d9a77ebeb67a11d" providerId="LiveId" clId="{545B6660-CE72-4584-A080-F7EC13F08EB3}" dt="2021-06-28T09:10:36.718" v="9477" actId="478"/>
          <ac:spMkLst>
            <pc:docMk/>
            <pc:sldMk cId="587422310" sldId="310"/>
            <ac:spMk id="13" creationId="{4B809716-144D-496B-9ADC-7B924CE00272}"/>
          </ac:spMkLst>
        </pc:spChg>
        <pc:spChg chg="del">
          <ac:chgData name="ARNAV MUNDE" userId="8d9a77ebeb67a11d" providerId="LiveId" clId="{545B6660-CE72-4584-A080-F7EC13F08EB3}" dt="2021-06-28T09:10:50.075" v="9482" actId="478"/>
          <ac:spMkLst>
            <pc:docMk/>
            <pc:sldMk cId="587422310" sldId="310"/>
            <ac:spMk id="15" creationId="{079C069D-57E8-453C-ADEF-9E5DE81128F1}"/>
          </ac:spMkLst>
        </pc:spChg>
        <pc:spChg chg="mod">
          <ac:chgData name="ARNAV MUNDE" userId="8d9a77ebeb67a11d" providerId="LiveId" clId="{545B6660-CE72-4584-A080-F7EC13F08EB3}" dt="2021-06-28T09:11:08.320" v="9488" actId="14100"/>
          <ac:spMkLst>
            <pc:docMk/>
            <pc:sldMk cId="587422310" sldId="310"/>
            <ac:spMk id="19" creationId="{987793DE-85B9-4A15-9831-92B14F7DEE34}"/>
          </ac:spMkLst>
        </pc:spChg>
        <pc:spChg chg="del">
          <ac:chgData name="ARNAV MUNDE" userId="8d9a77ebeb67a11d" providerId="LiveId" clId="{545B6660-CE72-4584-A080-F7EC13F08EB3}" dt="2021-06-28T09:10:40.505" v="9479" actId="478"/>
          <ac:spMkLst>
            <pc:docMk/>
            <pc:sldMk cId="587422310" sldId="310"/>
            <ac:spMk id="20" creationId="{D87282BF-8A27-4771-A6D4-BA9591E1A202}"/>
          </ac:spMkLst>
        </pc:spChg>
        <pc:spChg chg="del">
          <ac:chgData name="ARNAV MUNDE" userId="8d9a77ebeb67a11d" providerId="LiveId" clId="{545B6660-CE72-4584-A080-F7EC13F08EB3}" dt="2021-06-28T09:10:56.136" v="9485" actId="478"/>
          <ac:spMkLst>
            <pc:docMk/>
            <pc:sldMk cId="587422310" sldId="310"/>
            <ac:spMk id="22" creationId="{69C08A83-B1FF-4AC5-9CC0-0662858F3612}"/>
          </ac:spMkLst>
        </pc:spChg>
        <pc:spChg chg="del">
          <ac:chgData name="ARNAV MUNDE" userId="8d9a77ebeb67a11d" providerId="LiveId" clId="{545B6660-CE72-4584-A080-F7EC13F08EB3}" dt="2021-06-28T09:10:53.433" v="9484" actId="478"/>
          <ac:spMkLst>
            <pc:docMk/>
            <pc:sldMk cId="587422310" sldId="310"/>
            <ac:spMk id="23" creationId="{DEF06537-1787-4E0E-9B05-1E78AE72F262}"/>
          </ac:spMkLst>
        </pc:spChg>
        <pc:spChg chg="del">
          <ac:chgData name="ARNAV MUNDE" userId="8d9a77ebeb67a11d" providerId="LiveId" clId="{545B6660-CE72-4584-A080-F7EC13F08EB3}" dt="2021-06-28T09:10:43.496" v="9480" actId="478"/>
          <ac:spMkLst>
            <pc:docMk/>
            <pc:sldMk cId="587422310" sldId="310"/>
            <ac:spMk id="24" creationId="{7B46BBD2-E8D2-4A2E-A00E-E04F02188637}"/>
          </ac:spMkLst>
        </pc:spChg>
        <pc:spChg chg="mod">
          <ac:chgData name="ARNAV MUNDE" userId="8d9a77ebeb67a11d" providerId="LiveId" clId="{545B6660-CE72-4584-A080-F7EC13F08EB3}" dt="2021-06-27T08:37:06.949" v="6062" actId="14100"/>
          <ac:spMkLst>
            <pc:docMk/>
            <pc:sldMk cId="587422310" sldId="310"/>
            <ac:spMk id="26" creationId="{7748D062-9771-4075-AC1A-B182EB0A0E3B}"/>
          </ac:spMkLst>
        </pc:spChg>
        <pc:spChg chg="mod">
          <ac:chgData name="ARNAV MUNDE" userId="8d9a77ebeb67a11d" providerId="LiveId" clId="{545B6660-CE72-4584-A080-F7EC13F08EB3}" dt="2021-06-28T09:15:23.759" v="9545" actId="207"/>
          <ac:spMkLst>
            <pc:docMk/>
            <pc:sldMk cId="587422310" sldId="310"/>
            <ac:spMk id="27" creationId="{A69E0E75-D625-4392-A4DC-640A22A35FBD}"/>
          </ac:spMkLst>
        </pc:spChg>
        <pc:spChg chg="mod">
          <ac:chgData name="ARNAV MUNDE" userId="8d9a77ebeb67a11d" providerId="LiveId" clId="{545B6660-CE72-4584-A080-F7EC13F08EB3}" dt="2021-06-26T17:25:21.315" v="5955" actId="207"/>
          <ac:spMkLst>
            <pc:docMk/>
            <pc:sldMk cId="587422310" sldId="310"/>
            <ac:spMk id="28" creationId="{0E5AB129-D22C-44F1-855D-EA7CF1D53009}"/>
          </ac:spMkLst>
        </pc:spChg>
        <pc:spChg chg="mod">
          <ac:chgData name="ARNAV MUNDE" userId="8d9a77ebeb67a11d" providerId="LiveId" clId="{545B6660-CE72-4584-A080-F7EC13F08EB3}" dt="2021-06-26T17:25:21.315" v="5955" actId="207"/>
          <ac:spMkLst>
            <pc:docMk/>
            <pc:sldMk cId="587422310" sldId="310"/>
            <ac:spMk id="29" creationId="{38459233-5BB4-4C37-B239-40995495DB3B}"/>
          </ac:spMkLst>
        </pc:spChg>
        <pc:spChg chg="mod">
          <ac:chgData name="ARNAV MUNDE" userId="8d9a77ebeb67a11d" providerId="LiveId" clId="{545B6660-CE72-4584-A080-F7EC13F08EB3}" dt="2021-06-26T17:25:21.315" v="5955" actId="207"/>
          <ac:spMkLst>
            <pc:docMk/>
            <pc:sldMk cId="587422310" sldId="310"/>
            <ac:spMk id="30" creationId="{4345008A-6577-4286-B351-F3B28C4ABFD7}"/>
          </ac:spMkLst>
        </pc:spChg>
        <pc:spChg chg="mod">
          <ac:chgData name="ARNAV MUNDE" userId="8d9a77ebeb67a11d" providerId="LiveId" clId="{545B6660-CE72-4584-A080-F7EC13F08EB3}" dt="2021-06-26T17:24:03.587" v="5950" actId="207"/>
          <ac:spMkLst>
            <pc:docMk/>
            <pc:sldMk cId="587422310" sldId="310"/>
            <ac:spMk id="34" creationId="{B951D821-5705-499A-9570-8DE0376C69B0}"/>
          </ac:spMkLst>
        </pc:spChg>
        <pc:spChg chg="mod">
          <ac:chgData name="ARNAV MUNDE" userId="8d9a77ebeb67a11d" providerId="LiveId" clId="{545B6660-CE72-4584-A080-F7EC13F08EB3}" dt="2021-06-26T17:14:11.231" v="5862" actId="207"/>
          <ac:spMkLst>
            <pc:docMk/>
            <pc:sldMk cId="587422310" sldId="310"/>
            <ac:spMk id="35" creationId="{C1541492-E897-4D2D-B1BE-4A19ACEF2A6B}"/>
          </ac:spMkLst>
        </pc:spChg>
        <pc:spChg chg="mod">
          <ac:chgData name="ARNAV MUNDE" userId="8d9a77ebeb67a11d" providerId="LiveId" clId="{545B6660-CE72-4584-A080-F7EC13F08EB3}" dt="2021-06-26T17:16:07.358" v="5868" actId="108"/>
          <ac:spMkLst>
            <pc:docMk/>
            <pc:sldMk cId="587422310" sldId="310"/>
            <ac:spMk id="36" creationId="{C5813D75-0D43-4792-80AD-29ADED4EE411}"/>
          </ac:spMkLst>
        </pc:spChg>
        <pc:spChg chg="mod">
          <ac:chgData name="ARNAV MUNDE" userId="8d9a77ebeb67a11d" providerId="LiveId" clId="{545B6660-CE72-4584-A080-F7EC13F08EB3}" dt="2021-06-26T17:16:02.326" v="5867" actId="207"/>
          <ac:spMkLst>
            <pc:docMk/>
            <pc:sldMk cId="587422310" sldId="310"/>
            <ac:spMk id="37" creationId="{BCDDD313-2303-4D2E-9A92-775EFD4096AB}"/>
          </ac:spMkLst>
        </pc:spChg>
        <pc:spChg chg="mod">
          <ac:chgData name="ARNAV MUNDE" userId="8d9a77ebeb67a11d" providerId="LiveId" clId="{545B6660-CE72-4584-A080-F7EC13F08EB3}" dt="2021-06-28T09:16:13.932" v="9551" actId="207"/>
          <ac:spMkLst>
            <pc:docMk/>
            <pc:sldMk cId="587422310" sldId="310"/>
            <ac:spMk id="38" creationId="{3D608479-E98C-4D55-891F-5CBACDFDB44B}"/>
          </ac:spMkLst>
        </pc:spChg>
        <pc:spChg chg="mod">
          <ac:chgData name="ARNAV MUNDE" userId="8d9a77ebeb67a11d" providerId="LiveId" clId="{545B6660-CE72-4584-A080-F7EC13F08EB3}" dt="2021-06-26T17:00:30.747" v="5750"/>
          <ac:spMkLst>
            <pc:docMk/>
            <pc:sldMk cId="587422310" sldId="310"/>
            <ac:spMk id="39" creationId="{268FF35D-C46F-4986-B595-0C3537CADC49}"/>
          </ac:spMkLst>
        </pc:spChg>
        <pc:spChg chg="mod">
          <ac:chgData name="ARNAV MUNDE" userId="8d9a77ebeb67a11d" providerId="LiveId" clId="{545B6660-CE72-4584-A080-F7EC13F08EB3}" dt="2021-06-26T17:25:45.398" v="5957" actId="207"/>
          <ac:spMkLst>
            <pc:docMk/>
            <pc:sldMk cId="587422310" sldId="310"/>
            <ac:spMk id="42" creationId="{3833BEB7-E007-4C57-97A4-F0D962A021E6}"/>
          </ac:spMkLst>
        </pc:spChg>
        <pc:spChg chg="mod">
          <ac:chgData name="ARNAV MUNDE" userId="8d9a77ebeb67a11d" providerId="LiveId" clId="{545B6660-CE72-4584-A080-F7EC13F08EB3}" dt="2021-06-28T09:15:19.023" v="9544" actId="207"/>
          <ac:spMkLst>
            <pc:docMk/>
            <pc:sldMk cId="587422310" sldId="310"/>
            <ac:spMk id="43" creationId="{D6B288DB-5F87-4667-863E-D137ABADAB06}"/>
          </ac:spMkLst>
        </pc:spChg>
        <pc:spChg chg="mod">
          <ac:chgData name="ARNAV MUNDE" userId="8d9a77ebeb67a11d" providerId="LiveId" clId="{545B6660-CE72-4584-A080-F7EC13F08EB3}" dt="2021-06-27T08:36:27.311" v="6049" actId="403"/>
          <ac:spMkLst>
            <pc:docMk/>
            <pc:sldMk cId="587422310" sldId="310"/>
            <ac:spMk id="44" creationId="{1506BF59-67B1-4691-A321-A70D2F9CC9C6}"/>
          </ac:spMkLst>
        </pc:spChg>
        <pc:spChg chg="mod">
          <ac:chgData name="ARNAV MUNDE" userId="8d9a77ebeb67a11d" providerId="LiveId" clId="{545B6660-CE72-4584-A080-F7EC13F08EB3}" dt="2021-06-26T17:18:15.165" v="5883" actId="207"/>
          <ac:spMkLst>
            <pc:docMk/>
            <pc:sldMk cId="587422310" sldId="310"/>
            <ac:spMk id="48" creationId="{F289CFB1-8D70-4027-996C-2868573DC248}"/>
          </ac:spMkLst>
        </pc:spChg>
        <pc:spChg chg="mod">
          <ac:chgData name="ARNAV MUNDE" userId="8d9a77ebeb67a11d" providerId="LiveId" clId="{545B6660-CE72-4584-A080-F7EC13F08EB3}" dt="2021-06-26T17:22:30.931" v="5924" actId="14100"/>
          <ac:spMkLst>
            <pc:docMk/>
            <pc:sldMk cId="587422310" sldId="310"/>
            <ac:spMk id="49" creationId="{6A98C4DA-CEF1-472E-8340-D0FF8BF9F9F4}"/>
          </ac:spMkLst>
        </pc:spChg>
        <pc:spChg chg="mod">
          <ac:chgData name="ARNAV MUNDE" userId="8d9a77ebeb67a11d" providerId="LiveId" clId="{545B6660-CE72-4584-A080-F7EC13F08EB3}" dt="2021-06-26T17:15:14.548" v="5866" actId="108"/>
          <ac:spMkLst>
            <pc:docMk/>
            <pc:sldMk cId="587422310" sldId="310"/>
            <ac:spMk id="50" creationId="{A392B74D-2F4B-42EF-A6B4-CDF5B5D63EBE}"/>
          </ac:spMkLst>
        </pc:spChg>
        <pc:spChg chg="mod">
          <ac:chgData name="ARNAV MUNDE" userId="8d9a77ebeb67a11d" providerId="LiveId" clId="{545B6660-CE72-4584-A080-F7EC13F08EB3}" dt="2021-06-26T17:15:07.685" v="5865" actId="207"/>
          <ac:spMkLst>
            <pc:docMk/>
            <pc:sldMk cId="587422310" sldId="310"/>
            <ac:spMk id="51" creationId="{7464EA83-92E8-4435-9159-D7F14F173EEE}"/>
          </ac:spMkLst>
        </pc:spChg>
        <pc:spChg chg="mod">
          <ac:chgData name="ARNAV MUNDE" userId="8d9a77ebeb67a11d" providerId="LiveId" clId="{545B6660-CE72-4584-A080-F7EC13F08EB3}" dt="2021-06-28T09:16:02.570" v="9550" actId="207"/>
          <ac:spMkLst>
            <pc:docMk/>
            <pc:sldMk cId="587422310" sldId="310"/>
            <ac:spMk id="52" creationId="{0F44B1B0-4164-49E9-82BD-56057A03153D}"/>
          </ac:spMkLst>
        </pc:spChg>
        <pc:spChg chg="mod">
          <ac:chgData name="ARNAV MUNDE" userId="8d9a77ebeb67a11d" providerId="LiveId" clId="{545B6660-CE72-4584-A080-F7EC13F08EB3}" dt="2021-06-26T17:00:30.747" v="5750"/>
          <ac:spMkLst>
            <pc:docMk/>
            <pc:sldMk cId="587422310" sldId="310"/>
            <ac:spMk id="53" creationId="{38E8CBBF-19D5-4FE5-ABBA-4F17429FC969}"/>
          </ac:spMkLst>
        </pc:spChg>
        <pc:spChg chg="mod">
          <ac:chgData name="ARNAV MUNDE" userId="8d9a77ebeb67a11d" providerId="LiveId" clId="{545B6660-CE72-4584-A080-F7EC13F08EB3}" dt="2021-06-26T17:25:57.928" v="5958" actId="207"/>
          <ac:spMkLst>
            <pc:docMk/>
            <pc:sldMk cId="587422310" sldId="310"/>
            <ac:spMk id="56" creationId="{B6AE4C0C-95D5-4F09-9A00-0B471DC60E81}"/>
          </ac:spMkLst>
        </pc:spChg>
        <pc:spChg chg="mod">
          <ac:chgData name="ARNAV MUNDE" userId="8d9a77ebeb67a11d" providerId="LiveId" clId="{545B6660-CE72-4584-A080-F7EC13F08EB3}" dt="2021-06-28T09:15:28.269" v="9546" actId="207"/>
          <ac:spMkLst>
            <pc:docMk/>
            <pc:sldMk cId="587422310" sldId="310"/>
            <ac:spMk id="57" creationId="{D281EB6A-9A6B-44D5-BE19-E3DD3F3CDC28}"/>
          </ac:spMkLst>
        </pc:spChg>
        <pc:spChg chg="mod">
          <ac:chgData name="ARNAV MUNDE" userId="8d9a77ebeb67a11d" providerId="LiveId" clId="{545B6660-CE72-4584-A080-F7EC13F08EB3}" dt="2021-06-27T08:36:48.270" v="6057" actId="403"/>
          <ac:spMkLst>
            <pc:docMk/>
            <pc:sldMk cId="587422310" sldId="310"/>
            <ac:spMk id="58" creationId="{171F1587-A5DC-4D0D-B5A4-E2F32B16246A}"/>
          </ac:spMkLst>
        </pc:spChg>
        <pc:spChg chg="mod">
          <ac:chgData name="ARNAV MUNDE" userId="8d9a77ebeb67a11d" providerId="LiveId" clId="{545B6660-CE72-4584-A080-F7EC13F08EB3}" dt="2021-06-26T17:18:18.797" v="5884" actId="207"/>
          <ac:spMkLst>
            <pc:docMk/>
            <pc:sldMk cId="587422310" sldId="310"/>
            <ac:spMk id="62" creationId="{6D7C4C95-A952-4565-AE4C-583F37A68396}"/>
          </ac:spMkLst>
        </pc:spChg>
        <pc:spChg chg="mod">
          <ac:chgData name="ARNAV MUNDE" userId="8d9a77ebeb67a11d" providerId="LiveId" clId="{545B6660-CE72-4584-A080-F7EC13F08EB3}" dt="2021-06-26T17:14:18.327" v="5863" actId="207"/>
          <ac:spMkLst>
            <pc:docMk/>
            <pc:sldMk cId="587422310" sldId="310"/>
            <ac:spMk id="63" creationId="{398C369D-4116-4E69-A62B-FC7A1AFE49FA}"/>
          </ac:spMkLst>
        </pc:spChg>
        <pc:spChg chg="mod">
          <ac:chgData name="ARNAV MUNDE" userId="8d9a77ebeb67a11d" providerId="LiveId" clId="{545B6660-CE72-4584-A080-F7EC13F08EB3}" dt="2021-06-26T17:16:30.433" v="5870" actId="207"/>
          <ac:spMkLst>
            <pc:docMk/>
            <pc:sldMk cId="587422310" sldId="310"/>
            <ac:spMk id="64" creationId="{ADE60902-5D6E-4E7B-A876-8312A331F780}"/>
          </ac:spMkLst>
        </pc:spChg>
        <pc:spChg chg="mod">
          <ac:chgData name="ARNAV MUNDE" userId="8d9a77ebeb67a11d" providerId="LiveId" clId="{545B6660-CE72-4584-A080-F7EC13F08EB3}" dt="2021-06-26T17:16:27.412" v="5869" actId="207"/>
          <ac:spMkLst>
            <pc:docMk/>
            <pc:sldMk cId="587422310" sldId="310"/>
            <ac:spMk id="65" creationId="{B60E9E6E-08A9-42CD-9E22-F1708F120540}"/>
          </ac:spMkLst>
        </pc:spChg>
        <pc:spChg chg="mod">
          <ac:chgData name="ARNAV MUNDE" userId="8d9a77ebeb67a11d" providerId="LiveId" clId="{545B6660-CE72-4584-A080-F7EC13F08EB3}" dt="2021-06-28T09:16:17.493" v="9552" actId="207"/>
          <ac:spMkLst>
            <pc:docMk/>
            <pc:sldMk cId="587422310" sldId="310"/>
            <ac:spMk id="66" creationId="{BF902706-45B4-4FD7-8AFC-C58EBED01F04}"/>
          </ac:spMkLst>
        </pc:spChg>
        <pc:spChg chg="mod">
          <ac:chgData name="ARNAV MUNDE" userId="8d9a77ebeb67a11d" providerId="LiveId" clId="{545B6660-CE72-4584-A080-F7EC13F08EB3}" dt="2021-06-26T17:00:30.747" v="5750"/>
          <ac:spMkLst>
            <pc:docMk/>
            <pc:sldMk cId="587422310" sldId="310"/>
            <ac:spMk id="67" creationId="{9C6EAF35-690A-4F21-BF47-2A1D56532507}"/>
          </ac:spMkLst>
        </pc:spChg>
        <pc:spChg chg="mod">
          <ac:chgData name="ARNAV MUNDE" userId="8d9a77ebeb67a11d" providerId="LiveId" clId="{545B6660-CE72-4584-A080-F7EC13F08EB3}" dt="2021-06-28T09:15:35.579" v="9547" actId="207"/>
          <ac:spMkLst>
            <pc:docMk/>
            <pc:sldMk cId="587422310" sldId="310"/>
            <ac:spMk id="71" creationId="{FEDE852E-E054-4DAC-9FFF-2267E9888450}"/>
          </ac:spMkLst>
        </pc:spChg>
        <pc:spChg chg="mod">
          <ac:chgData name="ARNAV MUNDE" userId="8d9a77ebeb67a11d" providerId="LiveId" clId="{545B6660-CE72-4584-A080-F7EC13F08EB3}" dt="2021-06-27T08:37:03.389" v="6061" actId="14100"/>
          <ac:spMkLst>
            <pc:docMk/>
            <pc:sldMk cId="587422310" sldId="310"/>
            <ac:spMk id="72" creationId="{38A70645-2BE3-4F84-A821-28B927C239EE}"/>
          </ac:spMkLst>
        </pc:spChg>
        <pc:spChg chg="mod">
          <ac:chgData name="ARNAV MUNDE" userId="8d9a77ebeb67a11d" providerId="LiveId" clId="{545B6660-CE72-4584-A080-F7EC13F08EB3}" dt="2021-06-26T17:26:10.470" v="5959" actId="207"/>
          <ac:spMkLst>
            <pc:docMk/>
            <pc:sldMk cId="587422310" sldId="310"/>
            <ac:spMk id="73" creationId="{9517B0A0-7197-430E-9974-CC87B382B99D}"/>
          </ac:spMkLst>
        </pc:spChg>
        <pc:spChg chg="mod">
          <ac:chgData name="ARNAV MUNDE" userId="8d9a77ebeb67a11d" providerId="LiveId" clId="{545B6660-CE72-4584-A080-F7EC13F08EB3}" dt="2021-06-26T17:26:10.470" v="5959" actId="207"/>
          <ac:spMkLst>
            <pc:docMk/>
            <pc:sldMk cId="587422310" sldId="310"/>
            <ac:spMk id="74" creationId="{FDD6BDBF-29EE-4850-ADDF-B51325716116}"/>
          </ac:spMkLst>
        </pc:spChg>
        <pc:spChg chg="mod">
          <ac:chgData name="ARNAV MUNDE" userId="8d9a77ebeb67a11d" providerId="LiveId" clId="{545B6660-CE72-4584-A080-F7EC13F08EB3}" dt="2021-06-26T17:26:10.470" v="5959" actId="207"/>
          <ac:spMkLst>
            <pc:docMk/>
            <pc:sldMk cId="587422310" sldId="310"/>
            <ac:spMk id="75" creationId="{BB96CDD9-526F-4EC5-8C28-E177227276C5}"/>
          </ac:spMkLst>
        </pc:spChg>
        <pc:spChg chg="mod">
          <ac:chgData name="ARNAV MUNDE" userId="8d9a77ebeb67a11d" providerId="LiveId" clId="{545B6660-CE72-4584-A080-F7EC13F08EB3}" dt="2021-06-26T17:26:10.470" v="5959" actId="207"/>
          <ac:spMkLst>
            <pc:docMk/>
            <pc:sldMk cId="587422310" sldId="310"/>
            <ac:spMk id="76" creationId="{888B23AC-4D4E-424E-8A91-5BA8C4D1D49D}"/>
          </ac:spMkLst>
        </pc:spChg>
        <pc:spChg chg="mod">
          <ac:chgData name="ARNAV MUNDE" userId="8d9a77ebeb67a11d" providerId="LiveId" clId="{545B6660-CE72-4584-A080-F7EC13F08EB3}" dt="2021-06-26T17:26:10.470" v="5959" actId="207"/>
          <ac:spMkLst>
            <pc:docMk/>
            <pc:sldMk cId="587422310" sldId="310"/>
            <ac:spMk id="77" creationId="{5260B861-2006-43E7-A664-BDD6850E730A}"/>
          </ac:spMkLst>
        </pc:spChg>
        <pc:spChg chg="mod">
          <ac:chgData name="ARNAV MUNDE" userId="8d9a77ebeb67a11d" providerId="LiveId" clId="{545B6660-CE72-4584-A080-F7EC13F08EB3}" dt="2021-06-26T17:26:10.470" v="5959" actId="207"/>
          <ac:spMkLst>
            <pc:docMk/>
            <pc:sldMk cId="587422310" sldId="310"/>
            <ac:spMk id="78" creationId="{4F7AB006-63C3-4A61-8C46-7EFAF8727233}"/>
          </ac:spMkLst>
        </pc:spChg>
        <pc:spChg chg="mod">
          <ac:chgData name="ARNAV MUNDE" userId="8d9a77ebeb67a11d" providerId="LiveId" clId="{545B6660-CE72-4584-A080-F7EC13F08EB3}" dt="2021-06-26T17:26:10.470" v="5959" actId="207"/>
          <ac:spMkLst>
            <pc:docMk/>
            <pc:sldMk cId="587422310" sldId="310"/>
            <ac:spMk id="79" creationId="{C7A33E3D-A0B1-4E40-8612-A9887039FBE7}"/>
          </ac:spMkLst>
        </pc:spChg>
        <pc:spChg chg="mod">
          <ac:chgData name="ARNAV MUNDE" userId="8d9a77ebeb67a11d" providerId="LiveId" clId="{545B6660-CE72-4584-A080-F7EC13F08EB3}" dt="2021-06-26T17:18:22.841" v="5885" actId="207"/>
          <ac:spMkLst>
            <pc:docMk/>
            <pc:sldMk cId="587422310" sldId="310"/>
            <ac:spMk id="83" creationId="{45DE3F5C-554B-4510-8B53-77B6FFA248A1}"/>
          </ac:spMkLst>
        </pc:spChg>
        <pc:spChg chg="mod">
          <ac:chgData name="ARNAV MUNDE" userId="8d9a77ebeb67a11d" providerId="LiveId" clId="{545B6660-CE72-4584-A080-F7EC13F08EB3}" dt="2021-06-26T17:14:26.639" v="5864" actId="207"/>
          <ac:spMkLst>
            <pc:docMk/>
            <pc:sldMk cId="587422310" sldId="310"/>
            <ac:spMk id="84" creationId="{8BDDB451-FF3C-4246-97D3-BC416689E6A2}"/>
          </ac:spMkLst>
        </pc:spChg>
        <pc:spChg chg="mod">
          <ac:chgData name="ARNAV MUNDE" userId="8d9a77ebeb67a11d" providerId="LiveId" clId="{545B6660-CE72-4584-A080-F7EC13F08EB3}" dt="2021-06-26T17:16:57.581" v="5872" actId="108"/>
          <ac:spMkLst>
            <pc:docMk/>
            <pc:sldMk cId="587422310" sldId="310"/>
            <ac:spMk id="85" creationId="{56C3E7F6-B808-4054-91BB-0DCD8866DB6A}"/>
          </ac:spMkLst>
        </pc:spChg>
        <pc:spChg chg="mod">
          <ac:chgData name="ARNAV MUNDE" userId="8d9a77ebeb67a11d" providerId="LiveId" clId="{545B6660-CE72-4584-A080-F7EC13F08EB3}" dt="2021-06-26T17:16:53.383" v="5871" actId="207"/>
          <ac:spMkLst>
            <pc:docMk/>
            <pc:sldMk cId="587422310" sldId="310"/>
            <ac:spMk id="86" creationId="{DE5EAF08-7C73-4597-8E67-F0D4D7A7978C}"/>
          </ac:spMkLst>
        </pc:spChg>
        <pc:spChg chg="mod">
          <ac:chgData name="ARNAV MUNDE" userId="8d9a77ebeb67a11d" providerId="LiveId" clId="{545B6660-CE72-4584-A080-F7EC13F08EB3}" dt="2021-06-28T09:16:21.260" v="9553" actId="207"/>
          <ac:spMkLst>
            <pc:docMk/>
            <pc:sldMk cId="587422310" sldId="310"/>
            <ac:spMk id="87" creationId="{F1EAC04A-6514-467D-A9D2-EF096F1F9CCB}"/>
          </ac:spMkLst>
        </pc:spChg>
        <pc:spChg chg="mod">
          <ac:chgData name="ARNAV MUNDE" userId="8d9a77ebeb67a11d" providerId="LiveId" clId="{545B6660-CE72-4584-A080-F7EC13F08EB3}" dt="2021-06-26T17:00:30.747" v="5750"/>
          <ac:spMkLst>
            <pc:docMk/>
            <pc:sldMk cId="587422310" sldId="310"/>
            <ac:spMk id="88" creationId="{D0B4CDAC-EA8D-481A-BC98-23098204EE19}"/>
          </ac:spMkLst>
        </pc:spChg>
        <pc:spChg chg="add mod">
          <ac:chgData name="ARNAV MUNDE" userId="8d9a77ebeb67a11d" providerId="LiveId" clId="{545B6660-CE72-4584-A080-F7EC13F08EB3}" dt="2021-06-28T09:14:15.899" v="9541" actId="1076"/>
          <ac:spMkLst>
            <pc:docMk/>
            <pc:sldMk cId="587422310" sldId="310"/>
            <ac:spMk id="89" creationId="{E9F2A3FE-B64B-454B-8B18-86D3BBD97C38}"/>
          </ac:spMkLst>
        </pc:spChg>
        <pc:spChg chg="add mod">
          <ac:chgData name="ARNAV MUNDE" userId="8d9a77ebeb67a11d" providerId="LiveId" clId="{545B6660-CE72-4584-A080-F7EC13F08EB3}" dt="2021-06-28T09:14:08.515" v="9538" actId="1076"/>
          <ac:spMkLst>
            <pc:docMk/>
            <pc:sldMk cId="587422310" sldId="310"/>
            <ac:spMk id="90" creationId="{C564FCCD-4155-44E1-B27D-D96512B30B11}"/>
          </ac:spMkLst>
        </pc:spChg>
        <pc:grpChg chg="add mod">
          <ac:chgData name="ARNAV MUNDE" userId="8d9a77ebeb67a11d" providerId="LiveId" clId="{545B6660-CE72-4584-A080-F7EC13F08EB3}" dt="2021-06-26T17:23:20.130" v="5944" actId="1035"/>
          <ac:grpSpMkLst>
            <pc:docMk/>
            <pc:sldMk cId="587422310" sldId="310"/>
            <ac:grpSpMk id="17" creationId="{E0900E58-B0E2-421A-A9E4-682F1FF81821}"/>
          </ac:grpSpMkLst>
        </pc:grpChg>
        <pc:grpChg chg="mod">
          <ac:chgData name="ARNAV MUNDE" userId="8d9a77ebeb67a11d" providerId="LiveId" clId="{545B6660-CE72-4584-A080-F7EC13F08EB3}" dt="2021-06-26T17:00:30.747" v="5750"/>
          <ac:grpSpMkLst>
            <pc:docMk/>
            <pc:sldMk cId="587422310" sldId="310"/>
            <ac:grpSpMk id="21" creationId="{DE4061DE-CE1A-49C9-B956-17DD543C2830}"/>
          </ac:grpSpMkLst>
        </pc:grpChg>
        <pc:grpChg chg="mod">
          <ac:chgData name="ARNAV MUNDE" userId="8d9a77ebeb67a11d" providerId="LiveId" clId="{545B6660-CE72-4584-A080-F7EC13F08EB3}" dt="2021-06-26T17:00:30.747" v="5750"/>
          <ac:grpSpMkLst>
            <pc:docMk/>
            <pc:sldMk cId="587422310" sldId="310"/>
            <ac:grpSpMk id="25" creationId="{8AF7EC64-D66E-49E0-AFCA-91435B30DA52}"/>
          </ac:grpSpMkLst>
        </pc:grpChg>
        <pc:grpChg chg="mod">
          <ac:chgData name="ARNAV MUNDE" userId="8d9a77ebeb67a11d" providerId="LiveId" clId="{545B6660-CE72-4584-A080-F7EC13F08EB3}" dt="2021-06-26T17:00:30.747" v="5750"/>
          <ac:grpSpMkLst>
            <pc:docMk/>
            <pc:sldMk cId="587422310" sldId="310"/>
            <ac:grpSpMk id="31" creationId="{85817227-578D-4835-B526-61A3D85587B1}"/>
          </ac:grpSpMkLst>
        </pc:grpChg>
        <pc:grpChg chg="mod">
          <ac:chgData name="ARNAV MUNDE" userId="8d9a77ebeb67a11d" providerId="LiveId" clId="{545B6660-CE72-4584-A080-F7EC13F08EB3}" dt="2021-06-26T17:00:30.747" v="5750"/>
          <ac:grpSpMkLst>
            <pc:docMk/>
            <pc:sldMk cId="587422310" sldId="310"/>
            <ac:grpSpMk id="32" creationId="{70B7494E-B8B4-49C6-A4BC-5A2661973161}"/>
          </ac:grpSpMkLst>
        </pc:grpChg>
        <pc:grpChg chg="mod">
          <ac:chgData name="ARNAV MUNDE" userId="8d9a77ebeb67a11d" providerId="LiveId" clId="{545B6660-CE72-4584-A080-F7EC13F08EB3}" dt="2021-06-26T17:00:30.747" v="5750"/>
          <ac:grpSpMkLst>
            <pc:docMk/>
            <pc:sldMk cId="587422310" sldId="310"/>
            <ac:grpSpMk id="33" creationId="{FCE2F8BC-82AF-4B11-9C1E-CF3CC09EBA18}"/>
          </ac:grpSpMkLst>
        </pc:grpChg>
        <pc:grpChg chg="add mod">
          <ac:chgData name="ARNAV MUNDE" userId="8d9a77ebeb67a11d" providerId="LiveId" clId="{545B6660-CE72-4584-A080-F7EC13F08EB3}" dt="2021-06-26T17:23:20.130" v="5944" actId="1035"/>
          <ac:grpSpMkLst>
            <pc:docMk/>
            <pc:sldMk cId="587422310" sldId="310"/>
            <ac:grpSpMk id="40" creationId="{B616B357-94A4-4F08-9FE2-709D748B9856}"/>
          </ac:grpSpMkLst>
        </pc:grpChg>
        <pc:grpChg chg="mod">
          <ac:chgData name="ARNAV MUNDE" userId="8d9a77ebeb67a11d" providerId="LiveId" clId="{545B6660-CE72-4584-A080-F7EC13F08EB3}" dt="2021-06-26T17:00:30.747" v="5750"/>
          <ac:grpSpMkLst>
            <pc:docMk/>
            <pc:sldMk cId="587422310" sldId="310"/>
            <ac:grpSpMk id="41" creationId="{7E036520-D4C0-4211-AF14-46AA090851C4}"/>
          </ac:grpSpMkLst>
        </pc:grpChg>
        <pc:grpChg chg="mod">
          <ac:chgData name="ARNAV MUNDE" userId="8d9a77ebeb67a11d" providerId="LiveId" clId="{545B6660-CE72-4584-A080-F7EC13F08EB3}" dt="2021-06-26T17:00:30.747" v="5750"/>
          <ac:grpSpMkLst>
            <pc:docMk/>
            <pc:sldMk cId="587422310" sldId="310"/>
            <ac:grpSpMk id="45" creationId="{2019BBE2-93D0-4688-8D25-BD8B3632E318}"/>
          </ac:grpSpMkLst>
        </pc:grpChg>
        <pc:grpChg chg="mod">
          <ac:chgData name="ARNAV MUNDE" userId="8d9a77ebeb67a11d" providerId="LiveId" clId="{545B6660-CE72-4584-A080-F7EC13F08EB3}" dt="2021-06-26T17:00:30.747" v="5750"/>
          <ac:grpSpMkLst>
            <pc:docMk/>
            <pc:sldMk cId="587422310" sldId="310"/>
            <ac:grpSpMk id="46" creationId="{BC8F9300-E2A8-40C2-BD29-AFA2A92FB11D}"/>
          </ac:grpSpMkLst>
        </pc:grpChg>
        <pc:grpChg chg="mod">
          <ac:chgData name="ARNAV MUNDE" userId="8d9a77ebeb67a11d" providerId="LiveId" clId="{545B6660-CE72-4584-A080-F7EC13F08EB3}" dt="2021-06-26T17:00:30.747" v="5750"/>
          <ac:grpSpMkLst>
            <pc:docMk/>
            <pc:sldMk cId="587422310" sldId="310"/>
            <ac:grpSpMk id="47" creationId="{7B711413-10DE-4FC5-B23B-43D3BBB8B6A6}"/>
          </ac:grpSpMkLst>
        </pc:grpChg>
        <pc:grpChg chg="add mod">
          <ac:chgData name="ARNAV MUNDE" userId="8d9a77ebeb67a11d" providerId="LiveId" clId="{545B6660-CE72-4584-A080-F7EC13F08EB3}" dt="2021-06-26T17:23:20.130" v="5944" actId="1035"/>
          <ac:grpSpMkLst>
            <pc:docMk/>
            <pc:sldMk cId="587422310" sldId="310"/>
            <ac:grpSpMk id="54" creationId="{172C89E1-3725-4F4F-9E7A-4E6D434C783F}"/>
          </ac:grpSpMkLst>
        </pc:grpChg>
        <pc:grpChg chg="mod">
          <ac:chgData name="ARNAV MUNDE" userId="8d9a77ebeb67a11d" providerId="LiveId" clId="{545B6660-CE72-4584-A080-F7EC13F08EB3}" dt="2021-06-26T17:00:30.747" v="5750"/>
          <ac:grpSpMkLst>
            <pc:docMk/>
            <pc:sldMk cId="587422310" sldId="310"/>
            <ac:grpSpMk id="55" creationId="{AC4EC634-849E-4BFC-BDC9-BF9126F1B6A0}"/>
          </ac:grpSpMkLst>
        </pc:grpChg>
        <pc:grpChg chg="mod">
          <ac:chgData name="ARNAV MUNDE" userId="8d9a77ebeb67a11d" providerId="LiveId" clId="{545B6660-CE72-4584-A080-F7EC13F08EB3}" dt="2021-06-26T17:00:30.747" v="5750"/>
          <ac:grpSpMkLst>
            <pc:docMk/>
            <pc:sldMk cId="587422310" sldId="310"/>
            <ac:grpSpMk id="59" creationId="{1967214B-94B7-443E-92C5-A3BEBF51ACD2}"/>
          </ac:grpSpMkLst>
        </pc:grpChg>
        <pc:grpChg chg="mod">
          <ac:chgData name="ARNAV MUNDE" userId="8d9a77ebeb67a11d" providerId="LiveId" clId="{545B6660-CE72-4584-A080-F7EC13F08EB3}" dt="2021-06-26T17:00:30.747" v="5750"/>
          <ac:grpSpMkLst>
            <pc:docMk/>
            <pc:sldMk cId="587422310" sldId="310"/>
            <ac:grpSpMk id="60" creationId="{CACD3FB7-F682-4162-9ECC-EDCBB66F0314}"/>
          </ac:grpSpMkLst>
        </pc:grpChg>
        <pc:grpChg chg="mod">
          <ac:chgData name="ARNAV MUNDE" userId="8d9a77ebeb67a11d" providerId="LiveId" clId="{545B6660-CE72-4584-A080-F7EC13F08EB3}" dt="2021-06-26T17:00:30.747" v="5750"/>
          <ac:grpSpMkLst>
            <pc:docMk/>
            <pc:sldMk cId="587422310" sldId="310"/>
            <ac:grpSpMk id="61" creationId="{47B50507-9189-41B8-866A-E04ACAEB5BC6}"/>
          </ac:grpSpMkLst>
        </pc:grpChg>
        <pc:grpChg chg="add mod">
          <ac:chgData name="ARNAV MUNDE" userId="8d9a77ebeb67a11d" providerId="LiveId" clId="{545B6660-CE72-4584-A080-F7EC13F08EB3}" dt="2021-06-26T17:23:20.130" v="5944" actId="1035"/>
          <ac:grpSpMkLst>
            <pc:docMk/>
            <pc:sldMk cId="587422310" sldId="310"/>
            <ac:grpSpMk id="68" creationId="{7A10A348-4DA8-40A3-902E-8D6F77046487}"/>
          </ac:grpSpMkLst>
        </pc:grpChg>
        <pc:grpChg chg="mod">
          <ac:chgData name="ARNAV MUNDE" userId="8d9a77ebeb67a11d" providerId="LiveId" clId="{545B6660-CE72-4584-A080-F7EC13F08EB3}" dt="2021-06-26T17:00:30.747" v="5750"/>
          <ac:grpSpMkLst>
            <pc:docMk/>
            <pc:sldMk cId="587422310" sldId="310"/>
            <ac:grpSpMk id="69" creationId="{CFB4646B-CDF5-4BA8-9646-630DEF85C753}"/>
          </ac:grpSpMkLst>
        </pc:grpChg>
        <pc:grpChg chg="mod">
          <ac:chgData name="ARNAV MUNDE" userId="8d9a77ebeb67a11d" providerId="LiveId" clId="{545B6660-CE72-4584-A080-F7EC13F08EB3}" dt="2021-06-26T17:00:30.747" v="5750"/>
          <ac:grpSpMkLst>
            <pc:docMk/>
            <pc:sldMk cId="587422310" sldId="310"/>
            <ac:grpSpMk id="70" creationId="{50F0CA5B-8674-4957-8143-CB6341772770}"/>
          </ac:grpSpMkLst>
        </pc:grpChg>
        <pc:grpChg chg="mod">
          <ac:chgData name="ARNAV MUNDE" userId="8d9a77ebeb67a11d" providerId="LiveId" clId="{545B6660-CE72-4584-A080-F7EC13F08EB3}" dt="2021-06-26T17:00:30.747" v="5750"/>
          <ac:grpSpMkLst>
            <pc:docMk/>
            <pc:sldMk cId="587422310" sldId="310"/>
            <ac:grpSpMk id="80" creationId="{C1990941-498F-4EFB-86FF-96A5880C8253}"/>
          </ac:grpSpMkLst>
        </pc:grpChg>
        <pc:grpChg chg="mod">
          <ac:chgData name="ARNAV MUNDE" userId="8d9a77ebeb67a11d" providerId="LiveId" clId="{545B6660-CE72-4584-A080-F7EC13F08EB3}" dt="2021-06-26T17:00:30.747" v="5750"/>
          <ac:grpSpMkLst>
            <pc:docMk/>
            <pc:sldMk cId="587422310" sldId="310"/>
            <ac:grpSpMk id="81" creationId="{75936B2C-F277-4DED-93B6-10F14DEC3A92}"/>
          </ac:grpSpMkLst>
        </pc:grpChg>
        <pc:grpChg chg="mod">
          <ac:chgData name="ARNAV MUNDE" userId="8d9a77ebeb67a11d" providerId="LiveId" clId="{545B6660-CE72-4584-A080-F7EC13F08EB3}" dt="2021-06-26T17:00:30.747" v="5750"/>
          <ac:grpSpMkLst>
            <pc:docMk/>
            <pc:sldMk cId="587422310" sldId="310"/>
            <ac:grpSpMk id="82" creationId="{700F689E-5841-49D6-BE29-527725A2AB25}"/>
          </ac:grpSpMkLst>
        </pc:grpChg>
        <pc:picChg chg="del mod">
          <ac:chgData name="ARNAV MUNDE" userId="8d9a77ebeb67a11d" providerId="LiveId" clId="{545B6660-CE72-4584-A080-F7EC13F08EB3}" dt="2021-06-26T17:04:53.539" v="5793" actId="478"/>
          <ac:picMkLst>
            <pc:docMk/>
            <pc:sldMk cId="587422310" sldId="310"/>
            <ac:picMk id="3" creationId="{DCDD7C42-4827-405D-A94E-3337159FD5C5}"/>
          </ac:picMkLst>
        </pc:picChg>
        <pc:picChg chg="del mod">
          <ac:chgData name="ARNAV MUNDE" userId="8d9a77ebeb67a11d" providerId="LiveId" clId="{545B6660-CE72-4584-A080-F7EC13F08EB3}" dt="2021-06-26T17:04:53.539" v="5793" actId="478"/>
          <ac:picMkLst>
            <pc:docMk/>
            <pc:sldMk cId="587422310" sldId="310"/>
            <ac:picMk id="8" creationId="{FEEDE922-9729-4D4D-AB7A-0770DCD22E36}"/>
          </ac:picMkLst>
        </pc:picChg>
        <pc:picChg chg="del mod">
          <ac:chgData name="ARNAV MUNDE" userId="8d9a77ebeb67a11d" providerId="LiveId" clId="{545B6660-CE72-4584-A080-F7EC13F08EB3}" dt="2021-06-26T17:04:53.539" v="5793" actId="478"/>
          <ac:picMkLst>
            <pc:docMk/>
            <pc:sldMk cId="587422310" sldId="310"/>
            <ac:picMk id="10" creationId="{78D17FCB-0569-4BDE-BC0A-5F79C352902E}"/>
          </ac:picMkLst>
        </pc:picChg>
        <pc:picChg chg="del mod">
          <ac:chgData name="ARNAV MUNDE" userId="8d9a77ebeb67a11d" providerId="LiveId" clId="{545B6660-CE72-4584-A080-F7EC13F08EB3}" dt="2021-06-26T17:04:55.590" v="5794" actId="478"/>
          <ac:picMkLst>
            <pc:docMk/>
            <pc:sldMk cId="587422310" sldId="310"/>
            <ac:picMk id="12" creationId="{B44421CA-09D1-4999-8F1E-4C69287433F1}"/>
          </ac:picMkLst>
        </pc:picChg>
        <pc:picChg chg="add mod">
          <ac:chgData name="ARNAV MUNDE" userId="8d9a77ebeb67a11d" providerId="LiveId" clId="{545B6660-CE72-4584-A080-F7EC13F08EB3}" dt="2021-06-28T09:14:24.275" v="9543" actId="14100"/>
          <ac:picMkLst>
            <pc:docMk/>
            <pc:sldMk cId="587422310" sldId="310"/>
            <ac:picMk id="2050" creationId="{28B51C89-2C9D-42F6-A0DD-417D2EDEDD51}"/>
          </ac:picMkLst>
        </pc:picChg>
        <pc:picChg chg="add mod">
          <ac:chgData name="ARNAV MUNDE" userId="8d9a77ebeb67a11d" providerId="LiveId" clId="{545B6660-CE72-4584-A080-F7EC13F08EB3}" dt="2021-06-28T09:13:48.225" v="9533" actId="14100"/>
          <ac:picMkLst>
            <pc:docMk/>
            <pc:sldMk cId="587422310" sldId="310"/>
            <ac:picMk id="2052" creationId="{4CD8D4B5-0722-4763-B2B5-4082FFF59CD6}"/>
          </ac:picMkLst>
        </pc:picChg>
        <pc:cxnChg chg="del mod">
          <ac:chgData name="ARNAV MUNDE" userId="8d9a77ebeb67a11d" providerId="LiveId" clId="{545B6660-CE72-4584-A080-F7EC13F08EB3}" dt="2021-06-28T09:10:43.496" v="9480" actId="478"/>
          <ac:cxnSpMkLst>
            <pc:docMk/>
            <pc:sldMk cId="587422310" sldId="310"/>
            <ac:cxnSpMk id="16" creationId="{202D8498-5404-45BA-ABCC-CE5D84D81ED5}"/>
          </ac:cxnSpMkLst>
        </pc:cxnChg>
        <pc:cxnChg chg="del">
          <ac:chgData name="ARNAV MUNDE" userId="8d9a77ebeb67a11d" providerId="LiveId" clId="{545B6660-CE72-4584-A080-F7EC13F08EB3}" dt="2021-06-28T09:10:58.348" v="9486" actId="478"/>
          <ac:cxnSpMkLst>
            <pc:docMk/>
            <pc:sldMk cId="587422310" sldId="310"/>
            <ac:cxnSpMk id="18" creationId="{CBBF24FF-7F70-49B4-A09C-2DF72350DB6C}"/>
          </ac:cxnSpMkLst>
        </pc:cxnChg>
      </pc:sldChg>
      <pc:sldChg chg="addSp delSp modSp add del mod modAnim">
        <pc:chgData name="ARNAV MUNDE" userId="8d9a77ebeb67a11d" providerId="LiveId" clId="{545B6660-CE72-4584-A080-F7EC13F08EB3}" dt="2021-05-25T17:02:11.289" v="5166" actId="2696"/>
        <pc:sldMkLst>
          <pc:docMk/>
          <pc:sldMk cId="1079485561" sldId="310"/>
        </pc:sldMkLst>
        <pc:spChg chg="mod">
          <ac:chgData name="ARNAV MUNDE" userId="8d9a77ebeb67a11d" providerId="LiveId" clId="{545B6660-CE72-4584-A080-F7EC13F08EB3}" dt="2021-05-20T14:46:23.600" v="1542" actId="207"/>
          <ac:spMkLst>
            <pc:docMk/>
            <pc:sldMk cId="1079485561" sldId="310"/>
            <ac:spMk id="2" creationId="{D4A40916-690F-4D64-A898-F760E32BA6BA}"/>
          </ac:spMkLst>
        </pc:spChg>
        <pc:spChg chg="add mod topLvl">
          <ac:chgData name="ARNAV MUNDE" userId="8d9a77ebeb67a11d" providerId="LiveId" clId="{545B6660-CE72-4584-A080-F7EC13F08EB3}" dt="2021-05-25T09:44:09.002" v="4977" actId="1582"/>
          <ac:spMkLst>
            <pc:docMk/>
            <pc:sldMk cId="1079485561" sldId="310"/>
            <ac:spMk id="3" creationId="{AD6D7A9F-9A9B-48BD-B753-170EB9330CDE}"/>
          </ac:spMkLst>
        </pc:spChg>
        <pc:spChg chg="add mod topLvl">
          <ac:chgData name="ARNAV MUNDE" userId="8d9a77ebeb67a11d" providerId="LiveId" clId="{545B6660-CE72-4584-A080-F7EC13F08EB3}" dt="2021-05-25T09:44:09.002" v="4977" actId="1582"/>
          <ac:spMkLst>
            <pc:docMk/>
            <pc:sldMk cId="1079485561" sldId="310"/>
            <ac:spMk id="8" creationId="{8A5B561B-E6C1-4CB2-9157-B1E0D6E87F9C}"/>
          </ac:spMkLst>
        </pc:spChg>
        <pc:spChg chg="add mod topLvl">
          <ac:chgData name="ARNAV MUNDE" userId="8d9a77ebeb67a11d" providerId="LiveId" clId="{545B6660-CE72-4584-A080-F7EC13F08EB3}" dt="2021-05-25T09:44:09.002" v="4977" actId="1582"/>
          <ac:spMkLst>
            <pc:docMk/>
            <pc:sldMk cId="1079485561" sldId="310"/>
            <ac:spMk id="10" creationId="{1FC7AED9-EB9A-46E3-A6F3-66F4666D4D83}"/>
          </ac:spMkLst>
        </pc:spChg>
        <pc:spChg chg="mod topLvl">
          <ac:chgData name="ARNAV MUNDE" userId="8d9a77ebeb67a11d" providerId="LiveId" clId="{545B6660-CE72-4584-A080-F7EC13F08EB3}" dt="2021-05-25T09:44:17.095" v="4979" actId="1582"/>
          <ac:spMkLst>
            <pc:docMk/>
            <pc:sldMk cId="1079485561" sldId="310"/>
            <ac:spMk id="12" creationId="{CA338226-25C5-455A-B372-B0B5D9E6161A}"/>
          </ac:spMkLst>
        </pc:spChg>
        <pc:spChg chg="add mod topLvl">
          <ac:chgData name="ARNAV MUNDE" userId="8d9a77ebeb67a11d" providerId="LiveId" clId="{545B6660-CE72-4584-A080-F7EC13F08EB3}" dt="2021-05-25T09:44:09.002" v="4977" actId="1582"/>
          <ac:spMkLst>
            <pc:docMk/>
            <pc:sldMk cId="1079485561" sldId="310"/>
            <ac:spMk id="13" creationId="{76B3DAC8-B983-447A-A3B8-A5EBA45BD12E}"/>
          </ac:spMkLst>
        </pc:spChg>
        <pc:spChg chg="add mod topLvl">
          <ac:chgData name="ARNAV MUNDE" userId="8d9a77ebeb67a11d" providerId="LiveId" clId="{545B6660-CE72-4584-A080-F7EC13F08EB3}" dt="2021-05-25T09:44:09.002" v="4977" actId="1582"/>
          <ac:spMkLst>
            <pc:docMk/>
            <pc:sldMk cId="1079485561" sldId="310"/>
            <ac:spMk id="14" creationId="{3CD8CC1D-38D3-4CC9-84A4-858A35ADFA46}"/>
          </ac:spMkLst>
        </pc:spChg>
        <pc:spChg chg="add del mod">
          <ac:chgData name="ARNAV MUNDE" userId="8d9a77ebeb67a11d" providerId="LiveId" clId="{545B6660-CE72-4584-A080-F7EC13F08EB3}" dt="2021-05-20T14:42:05.952" v="1501" actId="478"/>
          <ac:spMkLst>
            <pc:docMk/>
            <pc:sldMk cId="1079485561" sldId="310"/>
            <ac:spMk id="16" creationId="{B0A7CB6D-46C1-4102-928B-25D16B996E0B}"/>
          </ac:spMkLst>
        </pc:spChg>
        <pc:spChg chg="add mod topLvl">
          <ac:chgData name="ARNAV MUNDE" userId="8d9a77ebeb67a11d" providerId="LiveId" clId="{545B6660-CE72-4584-A080-F7EC13F08EB3}" dt="2021-05-25T09:44:09.002" v="4977" actId="1582"/>
          <ac:spMkLst>
            <pc:docMk/>
            <pc:sldMk cId="1079485561" sldId="310"/>
            <ac:spMk id="18" creationId="{01A9DA1F-D2B4-406B-AD96-5A53A4CF364E}"/>
          </ac:spMkLst>
        </pc:spChg>
        <pc:spChg chg="add del mod">
          <ac:chgData name="ARNAV MUNDE" userId="8d9a77ebeb67a11d" providerId="LiveId" clId="{545B6660-CE72-4584-A080-F7EC13F08EB3}" dt="2021-05-20T14:43:09.975" v="1516" actId="478"/>
          <ac:spMkLst>
            <pc:docMk/>
            <pc:sldMk cId="1079485561" sldId="310"/>
            <ac:spMk id="19" creationId="{5A1E7BF0-2071-4F0B-96E6-91557FF0F0B6}"/>
          </ac:spMkLst>
        </pc:spChg>
        <pc:spChg chg="add mod">
          <ac:chgData name="ARNAV MUNDE" userId="8d9a77ebeb67a11d" providerId="LiveId" clId="{545B6660-CE72-4584-A080-F7EC13F08EB3}" dt="2021-05-25T09:43:44.891" v="4976" actId="571"/>
          <ac:spMkLst>
            <pc:docMk/>
            <pc:sldMk cId="1079485561" sldId="310"/>
            <ac:spMk id="19" creationId="{6FC4DFF2-77BD-440D-B263-073D1B330717}"/>
          </ac:spMkLst>
        </pc:spChg>
        <pc:spChg chg="add mod">
          <ac:chgData name="ARNAV MUNDE" userId="8d9a77ebeb67a11d" providerId="LiveId" clId="{545B6660-CE72-4584-A080-F7EC13F08EB3}" dt="2021-05-25T09:43:44.891" v="4976" actId="571"/>
          <ac:spMkLst>
            <pc:docMk/>
            <pc:sldMk cId="1079485561" sldId="310"/>
            <ac:spMk id="20" creationId="{CB8F138E-A60D-494C-8383-00A3991156B9}"/>
          </ac:spMkLst>
        </pc:spChg>
        <pc:spChg chg="add mod">
          <ac:chgData name="ARNAV MUNDE" userId="8d9a77ebeb67a11d" providerId="LiveId" clId="{545B6660-CE72-4584-A080-F7EC13F08EB3}" dt="2021-05-21T02:51:41.195" v="1711" actId="14861"/>
          <ac:spMkLst>
            <pc:docMk/>
            <pc:sldMk cId="1079485561" sldId="310"/>
            <ac:spMk id="21" creationId="{4698327B-30E2-450B-AAA6-A6E2DC8F4758}"/>
          </ac:spMkLst>
        </pc:spChg>
        <pc:spChg chg="add mod">
          <ac:chgData name="ARNAV MUNDE" userId="8d9a77ebeb67a11d" providerId="LiveId" clId="{545B6660-CE72-4584-A080-F7EC13F08EB3}" dt="2021-05-21T02:51:41.195" v="1711" actId="14861"/>
          <ac:spMkLst>
            <pc:docMk/>
            <pc:sldMk cId="1079485561" sldId="310"/>
            <ac:spMk id="22" creationId="{59BF1575-ED8F-4E14-9BA5-85CC2B25B027}"/>
          </ac:spMkLst>
        </pc:spChg>
        <pc:spChg chg="add mod">
          <ac:chgData name="ARNAV MUNDE" userId="8d9a77ebeb67a11d" providerId="LiveId" clId="{545B6660-CE72-4584-A080-F7EC13F08EB3}" dt="2021-05-21T02:51:41.195" v="1711" actId="14861"/>
          <ac:spMkLst>
            <pc:docMk/>
            <pc:sldMk cId="1079485561" sldId="310"/>
            <ac:spMk id="23" creationId="{209E71DC-B35A-49D3-844B-EE22AB0037A4}"/>
          </ac:spMkLst>
        </pc:spChg>
        <pc:spChg chg="add mod">
          <ac:chgData name="ARNAV MUNDE" userId="8d9a77ebeb67a11d" providerId="LiveId" clId="{545B6660-CE72-4584-A080-F7EC13F08EB3}" dt="2021-05-21T02:51:41.195" v="1711" actId="14861"/>
          <ac:spMkLst>
            <pc:docMk/>
            <pc:sldMk cId="1079485561" sldId="310"/>
            <ac:spMk id="24" creationId="{0D757D89-D29F-4E92-9602-74DB90D17B27}"/>
          </ac:spMkLst>
        </pc:spChg>
        <pc:spChg chg="add mod">
          <ac:chgData name="ARNAV MUNDE" userId="8d9a77ebeb67a11d" providerId="LiveId" clId="{545B6660-CE72-4584-A080-F7EC13F08EB3}" dt="2021-05-21T02:51:41.195" v="1711" actId="14861"/>
          <ac:spMkLst>
            <pc:docMk/>
            <pc:sldMk cId="1079485561" sldId="310"/>
            <ac:spMk id="25" creationId="{3B40946F-16F6-44AE-87ED-3543D9E78472}"/>
          </ac:spMkLst>
        </pc:spChg>
        <pc:spChg chg="add mod">
          <ac:chgData name="ARNAV MUNDE" userId="8d9a77ebeb67a11d" providerId="LiveId" clId="{545B6660-CE72-4584-A080-F7EC13F08EB3}" dt="2021-05-21T02:51:41.195" v="1711" actId="14861"/>
          <ac:spMkLst>
            <pc:docMk/>
            <pc:sldMk cId="1079485561" sldId="310"/>
            <ac:spMk id="26" creationId="{28DA0F3C-3B26-4A97-8B84-5B6F794C13A4}"/>
          </ac:spMkLst>
        </pc:spChg>
        <pc:spChg chg="add mod">
          <ac:chgData name="ARNAV MUNDE" userId="8d9a77ebeb67a11d" providerId="LiveId" clId="{545B6660-CE72-4584-A080-F7EC13F08EB3}" dt="2021-05-25T09:43:44.891" v="4976" actId="571"/>
          <ac:spMkLst>
            <pc:docMk/>
            <pc:sldMk cId="1079485561" sldId="310"/>
            <ac:spMk id="27" creationId="{65B8EB96-297E-4BF4-AFC6-815888A9C070}"/>
          </ac:spMkLst>
        </pc:spChg>
        <pc:spChg chg="add mod">
          <ac:chgData name="ARNAV MUNDE" userId="8d9a77ebeb67a11d" providerId="LiveId" clId="{545B6660-CE72-4584-A080-F7EC13F08EB3}" dt="2021-05-25T09:43:44.891" v="4976" actId="571"/>
          <ac:spMkLst>
            <pc:docMk/>
            <pc:sldMk cId="1079485561" sldId="310"/>
            <ac:spMk id="28" creationId="{1A331739-E7A0-4F92-93A5-EA48CB400FFA}"/>
          </ac:spMkLst>
        </pc:spChg>
        <pc:grpChg chg="add del mod">
          <ac:chgData name="ARNAV MUNDE" userId="8d9a77ebeb67a11d" providerId="LiveId" clId="{545B6660-CE72-4584-A080-F7EC13F08EB3}" dt="2021-05-20T14:44:06.707" v="1527" actId="165"/>
          <ac:grpSpMkLst>
            <pc:docMk/>
            <pc:sldMk cId="1079485561" sldId="310"/>
            <ac:grpSpMk id="20" creationId="{04C9FA3F-CD5D-49E4-BD10-1724917DD6CC}"/>
          </ac:grpSpMkLst>
        </pc:grpChg>
        <pc:graphicFrameChg chg="add del modGraphic">
          <ac:chgData name="ARNAV MUNDE" userId="8d9a77ebeb67a11d" providerId="LiveId" clId="{545B6660-CE72-4584-A080-F7EC13F08EB3}" dt="2021-05-20T14:29:58.143" v="1433" actId="478"/>
          <ac:graphicFrameMkLst>
            <pc:docMk/>
            <pc:sldMk cId="1079485561" sldId="310"/>
            <ac:graphicFrameMk id="4" creationId="{EF1F3A04-90B0-4FFA-A828-3CB0349CF095}"/>
          </ac:graphicFrameMkLst>
        </pc:graphicFrameChg>
        <pc:picChg chg="mod">
          <ac:chgData name="ARNAV MUNDE" userId="8d9a77ebeb67a11d" providerId="LiveId" clId="{545B6660-CE72-4584-A080-F7EC13F08EB3}" dt="2021-05-20T14:39:57.428" v="1473" actId="1076"/>
          <ac:picMkLst>
            <pc:docMk/>
            <pc:sldMk cId="1079485561" sldId="310"/>
            <ac:picMk id="17" creationId="{0EE32143-FCBA-CA42-8593-4F6299F70772}"/>
          </ac:picMkLst>
        </pc:picChg>
      </pc:sldChg>
      <pc:sldChg chg="addSp delSp modSp add del mod ord delAnim modAnim">
        <pc:chgData name="ARNAV MUNDE" userId="8d9a77ebeb67a11d" providerId="LiveId" clId="{545B6660-CE72-4584-A080-F7EC13F08EB3}" dt="2021-05-25T13:06:31.443" v="5112" actId="2696"/>
        <pc:sldMkLst>
          <pc:docMk/>
          <pc:sldMk cId="182157246" sldId="311"/>
        </pc:sldMkLst>
        <pc:spChg chg="del mod">
          <ac:chgData name="ARNAV MUNDE" userId="8d9a77ebeb67a11d" providerId="LiveId" clId="{545B6660-CE72-4584-A080-F7EC13F08EB3}" dt="2021-05-21T07:25:28.366" v="2028" actId="478"/>
          <ac:spMkLst>
            <pc:docMk/>
            <pc:sldMk cId="182157246" sldId="311"/>
            <ac:spMk id="2" creationId="{D4A40916-690F-4D64-A898-F760E32BA6BA}"/>
          </ac:spMkLst>
        </pc:spChg>
        <pc:spChg chg="del">
          <ac:chgData name="ARNAV MUNDE" userId="8d9a77ebeb67a11d" providerId="LiveId" clId="{545B6660-CE72-4584-A080-F7EC13F08EB3}" dt="2021-05-20T13:27:18.148" v="929" actId="478"/>
          <ac:spMkLst>
            <pc:docMk/>
            <pc:sldMk cId="182157246" sldId="311"/>
            <ac:spMk id="3" creationId="{AD6D7A9F-9A9B-48BD-B753-170EB9330CDE}"/>
          </ac:spMkLst>
        </pc:spChg>
        <pc:spChg chg="add del mod">
          <ac:chgData name="ARNAV MUNDE" userId="8d9a77ebeb67a11d" providerId="LiveId" clId="{545B6660-CE72-4584-A080-F7EC13F08EB3}" dt="2021-05-21T07:25:32.310" v="2029" actId="478"/>
          <ac:spMkLst>
            <pc:docMk/>
            <pc:sldMk cId="182157246" sldId="311"/>
            <ac:spMk id="4" creationId="{CE199631-FA61-4597-9396-D1616461EB18}"/>
          </ac:spMkLst>
        </pc:spChg>
        <pc:spChg chg="add del mod">
          <ac:chgData name="ARNAV MUNDE" userId="8d9a77ebeb67a11d" providerId="LiveId" clId="{545B6660-CE72-4584-A080-F7EC13F08EB3}" dt="2021-05-20T13:39:11.607" v="1177" actId="478"/>
          <ac:spMkLst>
            <pc:docMk/>
            <pc:sldMk cId="182157246" sldId="311"/>
            <ac:spMk id="6" creationId="{57BBAD5D-8D40-4944-8418-091F45B79F80}"/>
          </ac:spMkLst>
        </pc:spChg>
        <pc:spChg chg="add del mod">
          <ac:chgData name="ARNAV MUNDE" userId="8d9a77ebeb67a11d" providerId="LiveId" clId="{545B6660-CE72-4584-A080-F7EC13F08EB3}" dt="2021-05-25T06:54:29.972" v="4272" actId="21"/>
          <ac:spMkLst>
            <pc:docMk/>
            <pc:sldMk cId="182157246" sldId="311"/>
            <ac:spMk id="7" creationId="{A0DA5245-4BFE-4A61-88FC-63E6D338384E}"/>
          </ac:spMkLst>
        </pc:spChg>
        <pc:spChg chg="add mod">
          <ac:chgData name="ARNAV MUNDE" userId="8d9a77ebeb67a11d" providerId="LiveId" clId="{545B6660-CE72-4584-A080-F7EC13F08EB3}" dt="2021-05-25T06:54:45.271" v="4277" actId="1076"/>
          <ac:spMkLst>
            <pc:docMk/>
            <pc:sldMk cId="182157246" sldId="311"/>
            <ac:spMk id="8" creationId="{DA7BD9EC-7D3B-4E34-A33B-1559A880C229}"/>
          </ac:spMkLst>
        </pc:spChg>
        <pc:spChg chg="del">
          <ac:chgData name="ARNAV MUNDE" userId="8d9a77ebeb67a11d" providerId="LiveId" clId="{545B6660-CE72-4584-A080-F7EC13F08EB3}" dt="2021-05-20T13:27:18.148" v="929" actId="478"/>
          <ac:spMkLst>
            <pc:docMk/>
            <pc:sldMk cId="182157246" sldId="311"/>
            <ac:spMk id="12" creationId="{CA338226-25C5-455A-B372-B0B5D9E6161A}"/>
          </ac:spMkLst>
        </pc:spChg>
        <pc:spChg chg="add mod">
          <ac:chgData name="ARNAV MUNDE" userId="8d9a77ebeb67a11d" providerId="LiveId" clId="{545B6660-CE72-4584-A080-F7EC13F08EB3}" dt="2021-05-21T07:37:42.194" v="2144" actId="1076"/>
          <ac:spMkLst>
            <pc:docMk/>
            <pc:sldMk cId="182157246" sldId="311"/>
            <ac:spMk id="20" creationId="{5D163292-81A9-4CC7-9BE2-1E5007E39F8F}"/>
          </ac:spMkLst>
        </pc:spChg>
        <pc:spChg chg="add mod">
          <ac:chgData name="ARNAV MUNDE" userId="8d9a77ebeb67a11d" providerId="LiveId" clId="{545B6660-CE72-4584-A080-F7EC13F08EB3}" dt="2021-05-21T07:25:37.445" v="2030" actId="1076"/>
          <ac:spMkLst>
            <pc:docMk/>
            <pc:sldMk cId="182157246" sldId="311"/>
            <ac:spMk id="21" creationId="{F4591C4F-C681-4743-A008-2CD5D008C1F7}"/>
          </ac:spMkLst>
        </pc:spChg>
        <pc:spChg chg="add del mod">
          <ac:chgData name="ARNAV MUNDE" userId="8d9a77ebeb67a11d" providerId="LiveId" clId="{545B6660-CE72-4584-A080-F7EC13F08EB3}" dt="2021-05-21T07:25:54.195" v="2032" actId="21"/>
          <ac:spMkLst>
            <pc:docMk/>
            <pc:sldMk cId="182157246" sldId="311"/>
            <ac:spMk id="22" creationId="{2781EE9E-5D89-45EA-9585-E2CC2BD2E883}"/>
          </ac:spMkLst>
        </pc:spChg>
        <pc:spChg chg="add del mod">
          <ac:chgData name="ARNAV MUNDE" userId="8d9a77ebeb67a11d" providerId="LiveId" clId="{545B6660-CE72-4584-A080-F7EC13F08EB3}" dt="2021-05-25T06:53:48.429" v="4265" actId="21"/>
          <ac:spMkLst>
            <pc:docMk/>
            <pc:sldMk cId="182157246" sldId="311"/>
            <ac:spMk id="23" creationId="{9D5AFB97-D06F-4DCB-B9A9-9953C4FB476A}"/>
          </ac:spMkLst>
        </pc:spChg>
        <pc:spChg chg="add del mod">
          <ac:chgData name="ARNAV MUNDE" userId="8d9a77ebeb67a11d" providerId="LiveId" clId="{545B6660-CE72-4584-A080-F7EC13F08EB3}" dt="2021-05-21T07:26:09.839" v="2036" actId="21"/>
          <ac:spMkLst>
            <pc:docMk/>
            <pc:sldMk cId="182157246" sldId="311"/>
            <ac:spMk id="24" creationId="{FE423C48-9AA6-42CD-AEBA-0B474E7836FD}"/>
          </ac:spMkLst>
        </pc:spChg>
        <pc:spChg chg="add del mod">
          <ac:chgData name="ARNAV MUNDE" userId="8d9a77ebeb67a11d" providerId="LiveId" clId="{545B6660-CE72-4584-A080-F7EC13F08EB3}" dt="2021-05-21T07:34:59.205" v="2119" actId="478"/>
          <ac:spMkLst>
            <pc:docMk/>
            <pc:sldMk cId="182157246" sldId="311"/>
            <ac:spMk id="25" creationId="{05475BDB-D378-4592-AD61-71D9CE011B66}"/>
          </ac:spMkLst>
        </pc:spChg>
        <pc:picChg chg="add del mod">
          <ac:chgData name="ARNAV MUNDE" userId="8d9a77ebeb67a11d" providerId="LiveId" clId="{545B6660-CE72-4584-A080-F7EC13F08EB3}" dt="2021-05-20T13:45:25.196" v="1203" actId="478"/>
          <ac:picMkLst>
            <pc:docMk/>
            <pc:sldMk cId="182157246" sldId="311"/>
            <ac:picMk id="5" creationId="{0349D3C7-2200-4ADA-8012-0515E1990CCE}"/>
          </ac:picMkLst>
        </pc:picChg>
        <pc:picChg chg="add del mod">
          <ac:chgData name="ARNAV MUNDE" userId="8d9a77ebeb67a11d" providerId="LiveId" clId="{545B6660-CE72-4584-A080-F7EC13F08EB3}" dt="2021-05-20T13:38:04.357" v="1112" actId="478"/>
          <ac:picMkLst>
            <pc:docMk/>
            <pc:sldMk cId="182157246" sldId="311"/>
            <ac:picMk id="7" creationId="{50243B57-DAC8-488C-A226-3F78E2E3B3A5}"/>
          </ac:picMkLst>
        </pc:picChg>
        <pc:picChg chg="add del mod">
          <ac:chgData name="ARNAV MUNDE" userId="8d9a77ebeb67a11d" providerId="LiveId" clId="{545B6660-CE72-4584-A080-F7EC13F08EB3}" dt="2021-05-20T13:41:03.853" v="1186" actId="478"/>
          <ac:picMkLst>
            <pc:docMk/>
            <pc:sldMk cId="182157246" sldId="311"/>
            <ac:picMk id="11" creationId="{50243B57-DAC8-488C-A226-3F78E2E3B3A5}"/>
          </ac:picMkLst>
        </pc:picChg>
        <pc:picChg chg="add del mod">
          <ac:chgData name="ARNAV MUNDE" userId="8d9a77ebeb67a11d" providerId="LiveId" clId="{545B6660-CE72-4584-A080-F7EC13F08EB3}" dt="2021-05-20T13:42:01.717" v="1193" actId="478"/>
          <ac:picMkLst>
            <pc:docMk/>
            <pc:sldMk cId="182157246" sldId="311"/>
            <ac:picMk id="14" creationId="{E8FF7C3E-BFC6-4181-A66C-B58780AE9DA1}"/>
          </ac:picMkLst>
        </pc:picChg>
        <pc:picChg chg="add del mod">
          <ac:chgData name="ARNAV MUNDE" userId="8d9a77ebeb67a11d" providerId="LiveId" clId="{545B6660-CE72-4584-A080-F7EC13F08EB3}" dt="2021-05-21T07:25:54.195" v="2032" actId="21"/>
          <ac:picMkLst>
            <pc:docMk/>
            <pc:sldMk cId="182157246" sldId="311"/>
            <ac:picMk id="15" creationId="{D9813FB2-D71B-42C7-8546-B9CAD29219BD}"/>
          </ac:picMkLst>
        </pc:picChg>
        <pc:picChg chg="mod">
          <ac:chgData name="ARNAV MUNDE" userId="8d9a77ebeb67a11d" providerId="LiveId" clId="{545B6660-CE72-4584-A080-F7EC13F08EB3}" dt="2021-05-20T13:42:18.270" v="1198" actId="1076"/>
          <ac:picMkLst>
            <pc:docMk/>
            <pc:sldMk cId="182157246" sldId="311"/>
            <ac:picMk id="17" creationId="{0EE32143-FCBA-CA42-8593-4F6299F70772}"/>
          </ac:picMkLst>
        </pc:picChg>
        <pc:picChg chg="add del mod">
          <ac:chgData name="ARNAV MUNDE" userId="8d9a77ebeb67a11d" providerId="LiveId" clId="{545B6660-CE72-4584-A080-F7EC13F08EB3}" dt="2021-05-21T07:26:09.839" v="2036" actId="21"/>
          <ac:picMkLst>
            <pc:docMk/>
            <pc:sldMk cId="182157246" sldId="311"/>
            <ac:picMk id="18" creationId="{88C17277-B864-4600-B0B5-C7A726375527}"/>
          </ac:picMkLst>
        </pc:picChg>
        <pc:picChg chg="add del mod">
          <ac:chgData name="ARNAV MUNDE" userId="8d9a77ebeb67a11d" providerId="LiveId" clId="{545B6660-CE72-4584-A080-F7EC13F08EB3}" dt="2021-05-21T07:31:15.122" v="2098" actId="478"/>
          <ac:picMkLst>
            <pc:docMk/>
            <pc:sldMk cId="182157246" sldId="311"/>
            <ac:picMk id="19" creationId="{F7FC6D77-2293-49C2-A01B-884CD2CD87DD}"/>
          </ac:picMkLst>
        </pc:picChg>
        <pc:picChg chg="add del mod">
          <ac:chgData name="ARNAV MUNDE" userId="8d9a77ebeb67a11d" providerId="LiveId" clId="{545B6660-CE72-4584-A080-F7EC13F08EB3}" dt="2021-05-20T14:17:11.743" v="1416" actId="478"/>
          <ac:picMkLst>
            <pc:docMk/>
            <pc:sldMk cId="182157246" sldId="311"/>
            <ac:picMk id="26" creationId="{50243B57-DAC8-488C-A226-3F78E2E3B3A5}"/>
          </ac:picMkLst>
        </pc:picChg>
        <pc:picChg chg="add del mod">
          <ac:chgData name="ARNAV MUNDE" userId="8d9a77ebeb67a11d" providerId="LiveId" clId="{545B6660-CE72-4584-A080-F7EC13F08EB3}" dt="2021-05-20T14:17:12.757" v="1417" actId="478"/>
          <ac:picMkLst>
            <pc:docMk/>
            <pc:sldMk cId="182157246" sldId="311"/>
            <ac:picMk id="27" creationId="{3F9FE36F-D284-4D5E-9DAF-D54413112ED9}"/>
          </ac:picMkLst>
        </pc:picChg>
        <pc:picChg chg="add del mod">
          <ac:chgData name="ARNAV MUNDE" userId="8d9a77ebeb67a11d" providerId="LiveId" clId="{545B6660-CE72-4584-A080-F7EC13F08EB3}" dt="2021-05-21T07:34:59.205" v="2119" actId="478"/>
          <ac:picMkLst>
            <pc:docMk/>
            <pc:sldMk cId="182157246" sldId="311"/>
            <ac:picMk id="28" creationId="{862BAA28-C230-4619-97D2-5C41114EDBC7}"/>
          </ac:picMkLst>
        </pc:picChg>
        <pc:picChg chg="add del mod">
          <ac:chgData name="ARNAV MUNDE" userId="8d9a77ebeb67a11d" providerId="LiveId" clId="{545B6660-CE72-4584-A080-F7EC13F08EB3}" dt="2021-05-20T14:17:13.835" v="1418" actId="478"/>
          <ac:picMkLst>
            <pc:docMk/>
            <pc:sldMk cId="182157246" sldId="311"/>
            <ac:picMk id="29" creationId="{B604CF30-145D-4320-A6DB-EC26BFA239E4}"/>
          </ac:picMkLst>
        </pc:picChg>
        <pc:picChg chg="add del mod">
          <ac:chgData name="ARNAV MUNDE" userId="8d9a77ebeb67a11d" providerId="LiveId" clId="{545B6660-CE72-4584-A080-F7EC13F08EB3}" dt="2021-05-21T07:34:59.205" v="2119" actId="478"/>
          <ac:picMkLst>
            <pc:docMk/>
            <pc:sldMk cId="182157246" sldId="311"/>
            <ac:picMk id="30" creationId="{251A9351-8A30-427C-B30E-24C25A8A7738}"/>
          </ac:picMkLst>
        </pc:picChg>
        <pc:picChg chg="add del mod">
          <ac:chgData name="ARNAV MUNDE" userId="8d9a77ebeb67a11d" providerId="LiveId" clId="{545B6660-CE72-4584-A080-F7EC13F08EB3}" dt="2021-05-21T07:34:59.205" v="2119" actId="478"/>
          <ac:picMkLst>
            <pc:docMk/>
            <pc:sldMk cId="182157246" sldId="311"/>
            <ac:picMk id="32" creationId="{5E30BE91-CC2B-4065-A6BF-2657104FA781}"/>
          </ac:picMkLst>
        </pc:picChg>
        <pc:picChg chg="add del mod">
          <ac:chgData name="ARNAV MUNDE" userId="8d9a77ebeb67a11d" providerId="LiveId" clId="{545B6660-CE72-4584-A080-F7EC13F08EB3}" dt="2021-05-21T07:34:59.205" v="2119" actId="478"/>
          <ac:picMkLst>
            <pc:docMk/>
            <pc:sldMk cId="182157246" sldId="311"/>
            <ac:picMk id="34" creationId="{421AA8B4-5D52-465F-BAC1-342CD2CE66CC}"/>
          </ac:picMkLst>
        </pc:picChg>
        <pc:picChg chg="add del mod">
          <ac:chgData name="ARNAV MUNDE" userId="8d9a77ebeb67a11d" providerId="LiveId" clId="{545B6660-CE72-4584-A080-F7EC13F08EB3}" dt="2021-05-21T07:34:59.205" v="2119" actId="478"/>
          <ac:picMkLst>
            <pc:docMk/>
            <pc:sldMk cId="182157246" sldId="311"/>
            <ac:picMk id="36" creationId="{403E5B8A-6CDB-4729-B7E5-EF0A19201CE7}"/>
          </ac:picMkLst>
        </pc:picChg>
        <pc:picChg chg="add del mod">
          <ac:chgData name="ARNAV MUNDE" userId="8d9a77ebeb67a11d" providerId="LiveId" clId="{545B6660-CE72-4584-A080-F7EC13F08EB3}" dt="2021-05-25T06:53:48.429" v="4265" actId="21"/>
          <ac:picMkLst>
            <pc:docMk/>
            <pc:sldMk cId="182157246" sldId="311"/>
            <ac:picMk id="2050" creationId="{0BAAF0A6-0161-4D71-837A-D2DF7E3F3C26}"/>
          </ac:picMkLst>
        </pc:picChg>
        <pc:cxnChg chg="add del mod">
          <ac:chgData name="ARNAV MUNDE" userId="8d9a77ebeb67a11d" providerId="LiveId" clId="{545B6660-CE72-4584-A080-F7EC13F08EB3}" dt="2021-05-21T07:25:49.373" v="2031" actId="478"/>
          <ac:cxnSpMkLst>
            <pc:docMk/>
            <pc:sldMk cId="182157246" sldId="311"/>
            <ac:cxnSpMk id="8" creationId="{134E7F8B-9307-4D3C-9563-973D3AF0F1D8}"/>
          </ac:cxnSpMkLst>
        </pc:cxnChg>
        <pc:cxnChg chg="add del mod">
          <ac:chgData name="ARNAV MUNDE" userId="8d9a77ebeb67a11d" providerId="LiveId" clId="{545B6660-CE72-4584-A080-F7EC13F08EB3}" dt="2021-05-21T07:25:49.373" v="2031" actId="478"/>
          <ac:cxnSpMkLst>
            <pc:docMk/>
            <pc:sldMk cId="182157246" sldId="311"/>
            <ac:cxnSpMk id="9" creationId="{692ABFB8-2872-473E-8F5C-317D3910DEAA}"/>
          </ac:cxnSpMkLst>
        </pc:cxnChg>
        <pc:cxnChg chg="add del mod">
          <ac:chgData name="ARNAV MUNDE" userId="8d9a77ebeb67a11d" providerId="LiveId" clId="{545B6660-CE72-4584-A080-F7EC13F08EB3}" dt="2021-05-21T07:34:59.205" v="2119" actId="478"/>
          <ac:cxnSpMkLst>
            <pc:docMk/>
            <pc:sldMk cId="182157246" sldId="311"/>
            <ac:cxnSpMk id="10" creationId="{58522222-88E9-4A33-A30A-AD3789FD973C}"/>
          </ac:cxnSpMkLst>
        </pc:cxnChg>
      </pc:sldChg>
      <pc:sldChg chg="add del setBg">
        <pc:chgData name="ARNAV MUNDE" userId="8d9a77ebeb67a11d" providerId="LiveId" clId="{545B6660-CE72-4584-A080-F7EC13F08EB3}" dt="2021-05-20T13:27:07.832" v="924"/>
        <pc:sldMkLst>
          <pc:docMk/>
          <pc:sldMk cId="1075563335" sldId="311"/>
        </pc:sldMkLst>
      </pc:sldChg>
      <pc:sldChg chg="add del setBg">
        <pc:chgData name="ARNAV MUNDE" userId="8d9a77ebeb67a11d" providerId="LiveId" clId="{545B6660-CE72-4584-A080-F7EC13F08EB3}" dt="2021-05-20T13:27:11.520" v="927"/>
        <pc:sldMkLst>
          <pc:docMk/>
          <pc:sldMk cId="2846279674" sldId="312"/>
        </pc:sldMkLst>
      </pc:sldChg>
      <pc:sldChg chg="addSp delSp modSp add del mod">
        <pc:chgData name="ARNAV MUNDE" userId="8d9a77ebeb67a11d" providerId="LiveId" clId="{545B6660-CE72-4584-A080-F7EC13F08EB3}" dt="2021-05-25T17:02:11.289" v="5166" actId="2696"/>
        <pc:sldMkLst>
          <pc:docMk/>
          <pc:sldMk cId="3888318515" sldId="312"/>
        </pc:sldMkLst>
        <pc:spChg chg="del">
          <ac:chgData name="ARNAV MUNDE" userId="8d9a77ebeb67a11d" providerId="LiveId" clId="{545B6660-CE72-4584-A080-F7EC13F08EB3}" dt="2021-05-20T13:27:22.609" v="930" actId="478"/>
          <ac:spMkLst>
            <pc:docMk/>
            <pc:sldMk cId="3888318515" sldId="312"/>
            <ac:spMk id="3" creationId="{AD6D7A9F-9A9B-48BD-B753-170EB9330CDE}"/>
          </ac:spMkLst>
        </pc:spChg>
        <pc:spChg chg="add del mod">
          <ac:chgData name="ARNAV MUNDE" userId="8d9a77ebeb67a11d" providerId="LiveId" clId="{545B6660-CE72-4584-A080-F7EC13F08EB3}" dt="2021-05-20T13:28:16.337" v="955" actId="478"/>
          <ac:spMkLst>
            <pc:docMk/>
            <pc:sldMk cId="3888318515" sldId="312"/>
            <ac:spMk id="6" creationId="{25826223-051E-433C-A8EA-23A999447228}"/>
          </ac:spMkLst>
        </pc:spChg>
        <pc:spChg chg="add del">
          <ac:chgData name="ARNAV MUNDE" userId="8d9a77ebeb67a11d" providerId="LiveId" clId="{545B6660-CE72-4584-A080-F7EC13F08EB3}" dt="2021-05-21T03:11:54.120" v="1801" actId="478"/>
          <ac:spMkLst>
            <pc:docMk/>
            <pc:sldMk cId="3888318515" sldId="312"/>
            <ac:spMk id="6" creationId="{314F3D3E-E412-42A9-8909-BD44D1AC3629}"/>
          </ac:spMkLst>
        </pc:spChg>
        <pc:spChg chg="add del mod">
          <ac:chgData name="ARNAV MUNDE" userId="8d9a77ebeb67a11d" providerId="LiveId" clId="{545B6660-CE72-4584-A080-F7EC13F08EB3}" dt="2021-05-20T13:28:14.687" v="954" actId="478"/>
          <ac:spMkLst>
            <pc:docMk/>
            <pc:sldMk cId="3888318515" sldId="312"/>
            <ac:spMk id="7" creationId="{950F4720-4BC7-4E7F-BAB0-921AE7D4507D}"/>
          </ac:spMkLst>
        </pc:spChg>
        <pc:spChg chg="add mod">
          <ac:chgData name="ARNAV MUNDE" userId="8d9a77ebeb67a11d" providerId="LiveId" clId="{545B6660-CE72-4584-A080-F7EC13F08EB3}" dt="2021-05-20T13:28:54.282" v="999" actId="14100"/>
          <ac:spMkLst>
            <pc:docMk/>
            <pc:sldMk cId="3888318515" sldId="312"/>
            <ac:spMk id="8" creationId="{24BD0EB0-6392-49A0-829F-68DAA56678AD}"/>
          </ac:spMkLst>
        </pc:spChg>
        <pc:spChg chg="add">
          <ac:chgData name="ARNAV MUNDE" userId="8d9a77ebeb67a11d" providerId="LiveId" clId="{545B6660-CE72-4584-A080-F7EC13F08EB3}" dt="2021-05-21T06:09:53.917" v="1802" actId="22"/>
          <ac:spMkLst>
            <pc:docMk/>
            <pc:sldMk cId="3888318515" sldId="312"/>
            <ac:spMk id="9" creationId="{4391B466-89B2-47B7-B8C6-1F7F9D9B223D}"/>
          </ac:spMkLst>
        </pc:spChg>
        <pc:spChg chg="add mod">
          <ac:chgData name="ARNAV MUNDE" userId="8d9a77ebeb67a11d" providerId="LiveId" clId="{545B6660-CE72-4584-A080-F7EC13F08EB3}" dt="2021-05-21T06:10:34.597" v="1808"/>
          <ac:spMkLst>
            <pc:docMk/>
            <pc:sldMk cId="3888318515" sldId="312"/>
            <ac:spMk id="10" creationId="{1643FFE6-46B8-4DF4-87E7-492A4B8C06CF}"/>
          </ac:spMkLst>
        </pc:spChg>
        <pc:spChg chg="add mod">
          <ac:chgData name="ARNAV MUNDE" userId="8d9a77ebeb67a11d" providerId="LiveId" clId="{545B6660-CE72-4584-A080-F7EC13F08EB3}" dt="2021-05-21T06:10:37.822" v="1810" actId="1076"/>
          <ac:spMkLst>
            <pc:docMk/>
            <pc:sldMk cId="3888318515" sldId="312"/>
            <ac:spMk id="12" creationId="{C2BECEBE-8A66-427F-B609-7258EB16CA7A}"/>
          </ac:spMkLst>
        </pc:spChg>
        <pc:spChg chg="del">
          <ac:chgData name="ARNAV MUNDE" userId="8d9a77ebeb67a11d" providerId="LiveId" clId="{545B6660-CE72-4584-A080-F7EC13F08EB3}" dt="2021-05-20T13:27:22.609" v="930" actId="478"/>
          <ac:spMkLst>
            <pc:docMk/>
            <pc:sldMk cId="3888318515" sldId="312"/>
            <ac:spMk id="12" creationId="{CA338226-25C5-455A-B372-B0B5D9E6161A}"/>
          </ac:spMkLst>
        </pc:spChg>
        <pc:spChg chg="add mod">
          <ac:chgData name="ARNAV MUNDE" userId="8d9a77ebeb67a11d" providerId="LiveId" clId="{545B6660-CE72-4584-A080-F7EC13F08EB3}" dt="2021-05-21T06:10:55.671" v="1812" actId="1076"/>
          <ac:spMkLst>
            <pc:docMk/>
            <pc:sldMk cId="3888318515" sldId="312"/>
            <ac:spMk id="14" creationId="{7B54C60A-D6D1-41C0-A7E8-9757F59E732A}"/>
          </ac:spMkLst>
        </pc:spChg>
        <pc:spChg chg="add">
          <ac:chgData name="ARNAV MUNDE" userId="8d9a77ebeb67a11d" providerId="LiveId" clId="{545B6660-CE72-4584-A080-F7EC13F08EB3}" dt="2021-05-21T09:35:00.926" v="2200" actId="22"/>
          <ac:spMkLst>
            <pc:docMk/>
            <pc:sldMk cId="3888318515" sldId="312"/>
            <ac:spMk id="15" creationId="{623C3381-B21E-4333-BF0A-3598ACCA83CB}"/>
          </ac:spMkLst>
        </pc:spChg>
        <pc:spChg chg="add mod">
          <ac:chgData name="ARNAV MUNDE" userId="8d9a77ebeb67a11d" providerId="LiveId" clId="{545B6660-CE72-4584-A080-F7EC13F08EB3}" dt="2021-05-21T06:11:47.324" v="1814" actId="1076"/>
          <ac:spMkLst>
            <pc:docMk/>
            <pc:sldMk cId="3888318515" sldId="312"/>
            <ac:spMk id="16" creationId="{7ED321DC-DD5C-4643-96DE-41EAE2D10A19}"/>
          </ac:spMkLst>
        </pc:spChg>
        <pc:spChg chg="add mod">
          <ac:chgData name="ARNAV MUNDE" userId="8d9a77ebeb67a11d" providerId="LiveId" clId="{545B6660-CE72-4584-A080-F7EC13F08EB3}" dt="2021-05-21T06:16:28.669" v="1822" actId="14100"/>
          <ac:spMkLst>
            <pc:docMk/>
            <pc:sldMk cId="3888318515" sldId="312"/>
            <ac:spMk id="18" creationId="{AD05431F-6329-432D-A3BF-F133C1682251}"/>
          </ac:spMkLst>
        </pc:spChg>
        <pc:picChg chg="add mod">
          <ac:chgData name="ARNAV MUNDE" userId="8d9a77ebeb67a11d" providerId="LiveId" clId="{545B6660-CE72-4584-A080-F7EC13F08EB3}" dt="2021-05-21T09:18:12.403" v="2149" actId="1076"/>
          <ac:picMkLst>
            <pc:docMk/>
            <pc:sldMk cId="3888318515" sldId="312"/>
            <ac:picMk id="4" creationId="{F4A572A9-34D6-4C4D-A769-E4FAFE08C0AC}"/>
          </ac:picMkLst>
        </pc:picChg>
      </pc:sldChg>
      <pc:sldChg chg="addSp modSp add del mod">
        <pc:chgData name="ARNAV MUNDE" userId="8d9a77ebeb67a11d" providerId="LiveId" clId="{545B6660-CE72-4584-A080-F7EC13F08EB3}" dt="2021-05-21T10:04:15.548" v="2223" actId="47"/>
        <pc:sldMkLst>
          <pc:docMk/>
          <pc:sldMk cId="3738329377" sldId="313"/>
        </pc:sldMkLst>
        <pc:spChg chg="add mod">
          <ac:chgData name="ARNAV MUNDE" userId="8d9a77ebeb67a11d" providerId="LiveId" clId="{545B6660-CE72-4584-A080-F7EC13F08EB3}" dt="2021-05-20T13:29:05.746" v="1020" actId="20577"/>
          <ac:spMkLst>
            <pc:docMk/>
            <pc:sldMk cId="3738329377" sldId="313"/>
            <ac:spMk id="4" creationId="{CB1C57AD-E621-4922-B9DD-24CF3FCF5360}"/>
          </ac:spMkLst>
        </pc:spChg>
      </pc:sldChg>
      <pc:sldChg chg="add del setBg">
        <pc:chgData name="ARNAV MUNDE" userId="8d9a77ebeb67a11d" providerId="LiveId" clId="{545B6660-CE72-4584-A080-F7EC13F08EB3}" dt="2021-05-20T13:28:26.339" v="958"/>
        <pc:sldMkLst>
          <pc:docMk/>
          <pc:sldMk cId="4207163887" sldId="313"/>
        </pc:sldMkLst>
      </pc:sldChg>
      <pc:sldChg chg="add del setBg">
        <pc:chgData name="ARNAV MUNDE" userId="8d9a77ebeb67a11d" providerId="LiveId" clId="{545B6660-CE72-4584-A080-F7EC13F08EB3}" dt="2021-05-21T06:36:30.714" v="1824"/>
        <pc:sldMkLst>
          <pc:docMk/>
          <pc:sldMk cId="414442909" sldId="314"/>
        </pc:sldMkLst>
      </pc:sldChg>
      <pc:sldChg chg="add del setBg">
        <pc:chgData name="ARNAV MUNDE" userId="8d9a77ebeb67a11d" providerId="LiveId" clId="{545B6660-CE72-4584-A080-F7EC13F08EB3}" dt="2021-05-20T13:38:18.686" v="1114"/>
        <pc:sldMkLst>
          <pc:docMk/>
          <pc:sldMk cId="738181429" sldId="314"/>
        </pc:sldMkLst>
      </pc:sldChg>
      <pc:sldChg chg="add del">
        <pc:chgData name="ARNAV MUNDE" userId="8d9a77ebeb67a11d" providerId="LiveId" clId="{545B6660-CE72-4584-A080-F7EC13F08EB3}" dt="2021-05-20T14:19:37.142" v="1431" actId="2696"/>
        <pc:sldMkLst>
          <pc:docMk/>
          <pc:sldMk cId="1390490344" sldId="314"/>
        </pc:sldMkLst>
      </pc:sldChg>
      <pc:sldChg chg="addSp delSp modSp add del mod ord delAnim modAnim">
        <pc:chgData name="ARNAV MUNDE" userId="8d9a77ebeb67a11d" providerId="LiveId" clId="{545B6660-CE72-4584-A080-F7EC13F08EB3}" dt="2021-05-25T13:06:31.443" v="5112" actId="2696"/>
        <pc:sldMkLst>
          <pc:docMk/>
          <pc:sldMk cId="2064775628" sldId="314"/>
        </pc:sldMkLst>
        <pc:spChg chg="del">
          <ac:chgData name="ARNAV MUNDE" userId="8d9a77ebeb67a11d" providerId="LiveId" clId="{545B6660-CE72-4584-A080-F7EC13F08EB3}" dt="2021-05-21T06:37:36.305" v="1835" actId="478"/>
          <ac:spMkLst>
            <pc:docMk/>
            <pc:sldMk cId="2064775628" sldId="314"/>
            <ac:spMk id="2" creationId="{D4A40916-690F-4D64-A898-F760E32BA6BA}"/>
          </ac:spMkLst>
        </pc:spChg>
        <pc:spChg chg="add del mod">
          <ac:chgData name="ARNAV MUNDE" userId="8d9a77ebeb67a11d" providerId="LiveId" clId="{545B6660-CE72-4584-A080-F7EC13F08EB3}" dt="2021-05-21T06:37:39.629" v="1836" actId="478"/>
          <ac:spMkLst>
            <pc:docMk/>
            <pc:sldMk cId="2064775628" sldId="314"/>
            <ac:spMk id="4" creationId="{1CB75D5D-F42B-4764-A9BE-E87A9E328AF8}"/>
          </ac:spMkLst>
        </pc:spChg>
        <pc:spChg chg="add mod">
          <ac:chgData name="ARNAV MUNDE" userId="8d9a77ebeb67a11d" providerId="LiveId" clId="{545B6660-CE72-4584-A080-F7EC13F08EB3}" dt="2021-05-21T07:36:13.246" v="2139" actId="14100"/>
          <ac:spMkLst>
            <pc:docMk/>
            <pc:sldMk cId="2064775628" sldId="314"/>
            <ac:spMk id="6" creationId="{88B51B54-94A0-4A6B-BC59-C6763DD39D4B}"/>
          </ac:spMkLst>
        </pc:spChg>
        <pc:spChg chg="add del mod">
          <ac:chgData name="ARNAV MUNDE" userId="8d9a77ebeb67a11d" providerId="LiveId" clId="{545B6660-CE72-4584-A080-F7EC13F08EB3}" dt="2021-05-25T06:45:39.256" v="4225" actId="21"/>
          <ac:spMkLst>
            <pc:docMk/>
            <pc:sldMk cId="2064775628" sldId="314"/>
            <ac:spMk id="7" creationId="{ABD24FA9-F941-44A6-A8EA-2D4C8C557CA9}"/>
          </ac:spMkLst>
        </pc:spChg>
        <pc:spChg chg="add mod">
          <ac:chgData name="ARNAV MUNDE" userId="8d9a77ebeb67a11d" providerId="LiveId" clId="{545B6660-CE72-4584-A080-F7EC13F08EB3}" dt="2021-05-21T06:37:32.435" v="1834"/>
          <ac:spMkLst>
            <pc:docMk/>
            <pc:sldMk cId="2064775628" sldId="314"/>
            <ac:spMk id="8" creationId="{5771F1A0-487B-4EDE-B6BB-AC6F799DDB1C}"/>
          </ac:spMkLst>
        </pc:spChg>
        <pc:spChg chg="add mod">
          <ac:chgData name="ARNAV MUNDE" userId="8d9a77ebeb67a11d" providerId="LiveId" clId="{545B6660-CE72-4584-A080-F7EC13F08EB3}" dt="2021-05-25T06:50:08.318" v="4259" actId="1076"/>
          <ac:spMkLst>
            <pc:docMk/>
            <pc:sldMk cId="2064775628" sldId="314"/>
            <ac:spMk id="9" creationId="{29E7A612-38D2-4A15-8FA4-B94B59E0FB12}"/>
          </ac:spMkLst>
        </pc:spChg>
        <pc:spChg chg="del">
          <ac:chgData name="ARNAV MUNDE" userId="8d9a77ebeb67a11d" providerId="LiveId" clId="{545B6660-CE72-4584-A080-F7EC13F08EB3}" dt="2021-05-21T06:36:39.078" v="1826" actId="478"/>
          <ac:spMkLst>
            <pc:docMk/>
            <pc:sldMk cId="2064775628" sldId="314"/>
            <ac:spMk id="12" creationId="{CA338226-25C5-455A-B372-B0B5D9E6161A}"/>
          </ac:spMkLst>
        </pc:spChg>
        <pc:spChg chg="add del mod">
          <ac:chgData name="ARNAV MUNDE" userId="8d9a77ebeb67a11d" providerId="LiveId" clId="{545B6660-CE72-4584-A080-F7EC13F08EB3}" dt="2021-05-21T07:35:52.144" v="2132" actId="478"/>
          <ac:spMkLst>
            <pc:docMk/>
            <pc:sldMk cId="2064775628" sldId="314"/>
            <ac:spMk id="13" creationId="{9623A662-881B-43C8-9924-347175A3B7C1}"/>
          </ac:spMkLst>
        </pc:spChg>
        <pc:picChg chg="add del mod">
          <ac:chgData name="ARNAV MUNDE" userId="8d9a77ebeb67a11d" providerId="LiveId" clId="{545B6660-CE72-4584-A080-F7EC13F08EB3}" dt="2021-05-25T06:45:29.250" v="4222" actId="21"/>
          <ac:picMkLst>
            <pc:docMk/>
            <pc:sldMk cId="2064775628" sldId="314"/>
            <ac:picMk id="5" creationId="{E4205D5F-FF0F-4A5F-BD9F-7A19BB2509B9}"/>
          </ac:picMkLst>
        </pc:picChg>
        <pc:picChg chg="add del mod">
          <ac:chgData name="ARNAV MUNDE" userId="8d9a77ebeb67a11d" providerId="LiveId" clId="{545B6660-CE72-4584-A080-F7EC13F08EB3}" dt="2021-05-21T07:35:52.144" v="2132" actId="478"/>
          <ac:picMkLst>
            <pc:docMk/>
            <pc:sldMk cId="2064775628" sldId="314"/>
            <ac:picMk id="14" creationId="{CC20F3FD-5206-433F-8774-EF895EFCBD99}"/>
          </ac:picMkLst>
        </pc:picChg>
        <pc:picChg chg="add del mod">
          <ac:chgData name="ARNAV MUNDE" userId="8d9a77ebeb67a11d" providerId="LiveId" clId="{545B6660-CE72-4584-A080-F7EC13F08EB3}" dt="2021-05-21T07:35:52.144" v="2132" actId="478"/>
          <ac:picMkLst>
            <pc:docMk/>
            <pc:sldMk cId="2064775628" sldId="314"/>
            <ac:picMk id="15" creationId="{1FDD1446-2A91-4152-B5AA-5E3545076C67}"/>
          </ac:picMkLst>
        </pc:picChg>
        <pc:picChg chg="add del mod">
          <ac:chgData name="ARNAV MUNDE" userId="8d9a77ebeb67a11d" providerId="LiveId" clId="{545B6660-CE72-4584-A080-F7EC13F08EB3}" dt="2021-05-21T07:35:52.144" v="2132" actId="478"/>
          <ac:picMkLst>
            <pc:docMk/>
            <pc:sldMk cId="2064775628" sldId="314"/>
            <ac:picMk id="16" creationId="{E5B47594-BBCB-4A00-BA05-A0FED20AF0CF}"/>
          </ac:picMkLst>
        </pc:picChg>
        <pc:picChg chg="add del mod">
          <ac:chgData name="ARNAV MUNDE" userId="8d9a77ebeb67a11d" providerId="LiveId" clId="{545B6660-CE72-4584-A080-F7EC13F08EB3}" dt="2021-05-21T07:35:52.144" v="2132" actId="478"/>
          <ac:picMkLst>
            <pc:docMk/>
            <pc:sldMk cId="2064775628" sldId="314"/>
            <ac:picMk id="18" creationId="{75F3A4DC-2C37-4F68-B3BA-360102607570}"/>
          </ac:picMkLst>
        </pc:picChg>
        <pc:cxnChg chg="add del mod">
          <ac:chgData name="ARNAV MUNDE" userId="8d9a77ebeb67a11d" providerId="LiveId" clId="{545B6660-CE72-4584-A080-F7EC13F08EB3}" dt="2021-05-21T07:35:52.144" v="2132" actId="478"/>
          <ac:cxnSpMkLst>
            <pc:docMk/>
            <pc:sldMk cId="2064775628" sldId="314"/>
            <ac:cxnSpMk id="11" creationId="{CF4AD159-9719-4A89-8A4E-8A229FF7C3F0}"/>
          </ac:cxnSpMkLst>
        </pc:cxnChg>
      </pc:sldChg>
      <pc:sldChg chg="add del setBg">
        <pc:chgData name="ARNAV MUNDE" userId="8d9a77ebeb67a11d" providerId="LiveId" clId="{545B6660-CE72-4584-A080-F7EC13F08EB3}" dt="2021-05-21T06:37:02.814" v="1829"/>
        <pc:sldMkLst>
          <pc:docMk/>
          <pc:sldMk cId="296207036" sldId="315"/>
        </pc:sldMkLst>
      </pc:sldChg>
      <pc:sldChg chg="addSp delSp modSp add del mod delAnim modAnim">
        <pc:chgData name="ARNAV MUNDE" userId="8d9a77ebeb67a11d" providerId="LiveId" clId="{545B6660-CE72-4584-A080-F7EC13F08EB3}" dt="2021-06-26T10:10:49.355" v="5474" actId="47"/>
        <pc:sldMkLst>
          <pc:docMk/>
          <pc:sldMk cId="351642753" sldId="315"/>
        </pc:sldMkLst>
        <pc:spChg chg="del">
          <ac:chgData name="ARNAV MUNDE" userId="8d9a77ebeb67a11d" providerId="LiveId" clId="{545B6660-CE72-4584-A080-F7EC13F08EB3}" dt="2021-05-21T06:37:55.086" v="1838" actId="478"/>
          <ac:spMkLst>
            <pc:docMk/>
            <pc:sldMk cId="351642753" sldId="315"/>
            <ac:spMk id="2" creationId="{D4A40916-690F-4D64-A898-F760E32BA6BA}"/>
          </ac:spMkLst>
        </pc:spChg>
        <pc:spChg chg="add del mod">
          <ac:chgData name="ARNAV MUNDE" userId="8d9a77ebeb67a11d" providerId="LiveId" clId="{545B6660-CE72-4584-A080-F7EC13F08EB3}" dt="2021-05-21T06:37:56.841" v="1839" actId="478"/>
          <ac:spMkLst>
            <pc:docMk/>
            <pc:sldMk cId="351642753" sldId="315"/>
            <ac:spMk id="4" creationId="{E685D2B2-E07D-4EE3-8239-C92AB1EFF04D}"/>
          </ac:spMkLst>
        </pc:spChg>
        <pc:spChg chg="add del mod">
          <ac:chgData name="ARNAV MUNDE" userId="8d9a77ebeb67a11d" providerId="LiveId" clId="{545B6660-CE72-4584-A080-F7EC13F08EB3}" dt="2021-05-25T06:50:01.245" v="4257" actId="21"/>
          <ac:spMkLst>
            <pc:docMk/>
            <pc:sldMk cId="351642753" sldId="315"/>
            <ac:spMk id="5" creationId="{BAFD2698-824F-4EBA-9C59-8B8E14994CC7}"/>
          </ac:spMkLst>
        </pc:spChg>
        <pc:spChg chg="add mod">
          <ac:chgData name="ARNAV MUNDE" userId="8d9a77ebeb67a11d" providerId="LiveId" clId="{545B6660-CE72-4584-A080-F7EC13F08EB3}" dt="2021-05-25T08:38:05.289" v="4964" actId="12"/>
          <ac:spMkLst>
            <pc:docMk/>
            <pc:sldMk cId="351642753" sldId="315"/>
            <ac:spMk id="7" creationId="{D1940903-5D49-489B-9ED0-72AB8EF729F7}"/>
          </ac:spMkLst>
        </pc:spChg>
        <pc:spChg chg="add mod">
          <ac:chgData name="ARNAV MUNDE" userId="8d9a77ebeb67a11d" providerId="LiveId" clId="{545B6660-CE72-4584-A080-F7EC13F08EB3}" dt="2021-05-21T06:37:52.258" v="1837"/>
          <ac:spMkLst>
            <pc:docMk/>
            <pc:sldMk cId="351642753" sldId="315"/>
            <ac:spMk id="8" creationId="{BC79A2A9-4E30-40B9-AB87-5223201B543B}"/>
          </ac:spMkLst>
        </pc:spChg>
        <pc:spChg chg="del">
          <ac:chgData name="ARNAV MUNDE" userId="8d9a77ebeb67a11d" providerId="LiveId" clId="{545B6660-CE72-4584-A080-F7EC13F08EB3}" dt="2021-05-21T06:37:17.763" v="1833" actId="478"/>
          <ac:spMkLst>
            <pc:docMk/>
            <pc:sldMk cId="351642753" sldId="315"/>
            <ac:spMk id="12" creationId="{CA338226-25C5-455A-B372-B0B5D9E6161A}"/>
          </ac:spMkLst>
        </pc:spChg>
        <pc:spChg chg="add mod">
          <ac:chgData name="ARNAV MUNDE" userId="8d9a77ebeb67a11d" providerId="LiveId" clId="{545B6660-CE72-4584-A080-F7EC13F08EB3}" dt="2021-05-21T06:47:55.743" v="1869"/>
          <ac:spMkLst>
            <pc:docMk/>
            <pc:sldMk cId="351642753" sldId="315"/>
            <ac:spMk id="13" creationId="{0EB09D71-33CB-4BD9-BC47-6B2D5FB6C68B}"/>
          </ac:spMkLst>
        </pc:spChg>
        <pc:spChg chg="add mod">
          <ac:chgData name="ARNAV MUNDE" userId="8d9a77ebeb67a11d" providerId="LiveId" clId="{545B6660-CE72-4584-A080-F7EC13F08EB3}" dt="2021-05-25T08:37:39.448" v="4954" actId="1076"/>
          <ac:spMkLst>
            <pc:docMk/>
            <pc:sldMk cId="351642753" sldId="315"/>
            <ac:spMk id="20" creationId="{6A89119A-83E1-4324-907F-BF4F7F853338}"/>
          </ac:spMkLst>
        </pc:spChg>
        <pc:spChg chg="add mod">
          <ac:chgData name="ARNAV MUNDE" userId="8d9a77ebeb67a11d" providerId="LiveId" clId="{545B6660-CE72-4584-A080-F7EC13F08EB3}" dt="2021-05-25T08:37:06.119" v="4947" actId="1076"/>
          <ac:spMkLst>
            <pc:docMk/>
            <pc:sldMk cId="351642753" sldId="315"/>
            <ac:spMk id="22" creationId="{F96B296C-3B59-4BD4-B50C-0EB7A3D7AEE9}"/>
          </ac:spMkLst>
        </pc:spChg>
        <pc:picChg chg="add mod">
          <ac:chgData name="ARNAV MUNDE" userId="8d9a77ebeb67a11d" providerId="LiveId" clId="{545B6660-CE72-4584-A080-F7EC13F08EB3}" dt="2021-05-25T06:46:44.193" v="4239" actId="1076"/>
          <ac:picMkLst>
            <pc:docMk/>
            <pc:sldMk cId="351642753" sldId="315"/>
            <ac:picMk id="6" creationId="{1D2B726A-C347-449B-9D72-4655BAE9849A}"/>
          </ac:picMkLst>
        </pc:picChg>
        <pc:picChg chg="add mod">
          <ac:chgData name="ARNAV MUNDE" userId="8d9a77ebeb67a11d" providerId="LiveId" clId="{545B6660-CE72-4584-A080-F7EC13F08EB3}" dt="2021-05-21T06:47:55.743" v="1869"/>
          <ac:picMkLst>
            <pc:docMk/>
            <pc:sldMk cId="351642753" sldId="315"/>
            <ac:picMk id="14" creationId="{114FABC2-8530-43CB-9D5B-5B48C8C5B440}"/>
          </ac:picMkLst>
        </pc:picChg>
        <pc:picChg chg="add mod">
          <ac:chgData name="ARNAV MUNDE" userId="8d9a77ebeb67a11d" providerId="LiveId" clId="{545B6660-CE72-4584-A080-F7EC13F08EB3}" dt="2021-05-21T06:47:55.743" v="1869"/>
          <ac:picMkLst>
            <pc:docMk/>
            <pc:sldMk cId="351642753" sldId="315"/>
            <ac:picMk id="15" creationId="{BEECECAD-598D-4588-BCC9-3B4C69DEF911}"/>
          </ac:picMkLst>
        </pc:picChg>
        <pc:picChg chg="add mod">
          <ac:chgData name="ARNAV MUNDE" userId="8d9a77ebeb67a11d" providerId="LiveId" clId="{545B6660-CE72-4584-A080-F7EC13F08EB3}" dt="2021-05-21T06:47:55.743" v="1869"/>
          <ac:picMkLst>
            <pc:docMk/>
            <pc:sldMk cId="351642753" sldId="315"/>
            <ac:picMk id="16" creationId="{33FCAB0D-C860-4BD4-BA63-72CD7B616E82}"/>
          </ac:picMkLst>
        </pc:picChg>
        <pc:picChg chg="add mod">
          <ac:chgData name="ARNAV MUNDE" userId="8d9a77ebeb67a11d" providerId="LiveId" clId="{545B6660-CE72-4584-A080-F7EC13F08EB3}" dt="2021-05-21T06:47:55.743" v="1869"/>
          <ac:picMkLst>
            <pc:docMk/>
            <pc:sldMk cId="351642753" sldId="315"/>
            <ac:picMk id="18" creationId="{46A5E56C-5C03-4726-A471-4161DA694D56}"/>
          </ac:picMkLst>
        </pc:picChg>
        <pc:picChg chg="add mod">
          <ac:chgData name="ARNAV MUNDE" userId="8d9a77ebeb67a11d" providerId="LiveId" clId="{545B6660-CE72-4584-A080-F7EC13F08EB3}" dt="2021-05-25T06:46:38.202" v="4238" actId="1076"/>
          <ac:picMkLst>
            <pc:docMk/>
            <pc:sldMk cId="351642753" sldId="315"/>
            <ac:picMk id="19" creationId="{5ACA0AFE-8CB0-4FB0-B43D-9B79C4477104}"/>
          </ac:picMkLst>
        </pc:picChg>
        <pc:picChg chg="add mod">
          <ac:chgData name="ARNAV MUNDE" userId="8d9a77ebeb67a11d" providerId="LiveId" clId="{545B6660-CE72-4584-A080-F7EC13F08EB3}" dt="2021-05-25T06:46:56.685" v="4240" actId="1076"/>
          <ac:picMkLst>
            <pc:docMk/>
            <pc:sldMk cId="351642753" sldId="315"/>
            <ac:picMk id="21" creationId="{07605FCD-C9D9-4FC3-A428-F27FEA30535E}"/>
          </ac:picMkLst>
        </pc:picChg>
        <pc:cxnChg chg="add mod">
          <ac:chgData name="ARNAV MUNDE" userId="8d9a77ebeb67a11d" providerId="LiveId" clId="{545B6660-CE72-4584-A080-F7EC13F08EB3}" dt="2021-05-25T06:49:36.999" v="4254" actId="1582"/>
          <ac:cxnSpMkLst>
            <pc:docMk/>
            <pc:sldMk cId="351642753" sldId="315"/>
            <ac:cxnSpMk id="3" creationId="{8BE7218D-44A9-4A91-BD26-CD79E79D77A8}"/>
          </ac:cxnSpMkLst>
        </pc:cxnChg>
        <pc:cxnChg chg="add mod">
          <ac:chgData name="ARNAV MUNDE" userId="8d9a77ebeb67a11d" providerId="LiveId" clId="{545B6660-CE72-4584-A080-F7EC13F08EB3}" dt="2021-05-21T06:47:55.743" v="1869"/>
          <ac:cxnSpMkLst>
            <pc:docMk/>
            <pc:sldMk cId="351642753" sldId="315"/>
            <ac:cxnSpMk id="11" creationId="{637126FD-7572-401C-B679-06C16242AFEE}"/>
          </ac:cxnSpMkLst>
        </pc:cxnChg>
        <pc:cxnChg chg="add mod">
          <ac:chgData name="ARNAV MUNDE" userId="8d9a77ebeb67a11d" providerId="LiveId" clId="{545B6660-CE72-4584-A080-F7EC13F08EB3}" dt="2021-05-25T06:49:44.078" v="4256" actId="1076"/>
          <ac:cxnSpMkLst>
            <pc:docMk/>
            <pc:sldMk cId="351642753" sldId="315"/>
            <ac:cxnSpMk id="23" creationId="{0D186CB7-0A7D-43E4-87D7-BF26C57EF493}"/>
          </ac:cxnSpMkLst>
        </pc:cxnChg>
      </pc:sldChg>
      <pc:sldChg chg="add del setBg">
        <pc:chgData name="ARNAV MUNDE" userId="8d9a77ebeb67a11d" providerId="LiveId" clId="{545B6660-CE72-4584-A080-F7EC13F08EB3}" dt="2021-05-21T07:24:18.369" v="2002"/>
        <pc:sldMkLst>
          <pc:docMk/>
          <pc:sldMk cId="879630121" sldId="316"/>
        </pc:sldMkLst>
      </pc:sldChg>
      <pc:sldChg chg="addSp delSp modSp add del mod ord delAnim modAnim">
        <pc:chgData name="ARNAV MUNDE" userId="8d9a77ebeb67a11d" providerId="LiveId" clId="{545B6660-CE72-4584-A080-F7EC13F08EB3}" dt="2021-05-25T13:06:31.443" v="5112" actId="2696"/>
        <pc:sldMkLst>
          <pc:docMk/>
          <pc:sldMk cId="3569768515" sldId="316"/>
        </pc:sldMkLst>
        <pc:spChg chg="del mod">
          <ac:chgData name="ARNAV MUNDE" userId="8d9a77ebeb67a11d" providerId="LiveId" clId="{545B6660-CE72-4584-A080-F7EC13F08EB3}" dt="2021-05-21T07:24:38.416" v="2009" actId="478"/>
          <ac:spMkLst>
            <pc:docMk/>
            <pc:sldMk cId="3569768515" sldId="316"/>
            <ac:spMk id="2" creationId="{D4A40916-690F-4D64-A898-F760E32BA6BA}"/>
          </ac:spMkLst>
        </pc:spChg>
        <pc:spChg chg="del">
          <ac:chgData name="ARNAV MUNDE" userId="8d9a77ebeb67a11d" providerId="LiveId" clId="{545B6660-CE72-4584-A080-F7EC13F08EB3}" dt="2021-05-21T07:24:42.049" v="2011" actId="478"/>
          <ac:spMkLst>
            <pc:docMk/>
            <pc:sldMk cId="3569768515" sldId="316"/>
            <ac:spMk id="4" creationId="{CB1C57AD-E621-4922-B9DD-24CF3FCF5360}"/>
          </ac:spMkLst>
        </pc:spChg>
        <pc:spChg chg="add del mod">
          <ac:chgData name="ARNAV MUNDE" userId="8d9a77ebeb67a11d" providerId="LiveId" clId="{545B6660-CE72-4584-A080-F7EC13F08EB3}" dt="2021-05-21T07:29:13.013" v="2088" actId="478"/>
          <ac:spMkLst>
            <pc:docMk/>
            <pc:sldMk cId="3569768515" sldId="316"/>
            <ac:spMk id="5" creationId="{7514E5EB-97A4-426E-9EDD-41EC5FF05F88}"/>
          </ac:spMkLst>
        </pc:spChg>
        <pc:spChg chg="add del mod">
          <ac:chgData name="ARNAV MUNDE" userId="8d9a77ebeb67a11d" providerId="LiveId" clId="{545B6660-CE72-4584-A080-F7EC13F08EB3}" dt="2021-05-21T07:24:40.235" v="2010" actId="478"/>
          <ac:spMkLst>
            <pc:docMk/>
            <pc:sldMk cId="3569768515" sldId="316"/>
            <ac:spMk id="6" creationId="{69B62EE3-7E9E-436D-90DB-996661655B39}"/>
          </ac:spMkLst>
        </pc:spChg>
        <pc:spChg chg="add del mod">
          <ac:chgData name="ARNAV MUNDE" userId="8d9a77ebeb67a11d" providerId="LiveId" clId="{545B6660-CE72-4584-A080-F7EC13F08EB3}" dt="2021-05-25T06:54:57.959" v="4282" actId="21"/>
          <ac:spMkLst>
            <pc:docMk/>
            <pc:sldMk cId="3569768515" sldId="316"/>
            <ac:spMk id="7" creationId="{6A4B488A-AC7D-4443-8848-75AF63FBF7DB}"/>
          </ac:spMkLst>
        </pc:spChg>
        <pc:spChg chg="add del mod">
          <ac:chgData name="ARNAV MUNDE" userId="8d9a77ebeb67a11d" providerId="LiveId" clId="{545B6660-CE72-4584-A080-F7EC13F08EB3}" dt="2021-05-25T06:53:55.513" v="4267" actId="478"/>
          <ac:spMkLst>
            <pc:docMk/>
            <pc:sldMk cId="3569768515" sldId="316"/>
            <ac:spMk id="9" creationId="{9F22EEEB-900A-4502-89DE-C4BD780A79C7}"/>
          </ac:spMkLst>
        </pc:spChg>
        <pc:spChg chg="add mod">
          <ac:chgData name="ARNAV MUNDE" userId="8d9a77ebeb67a11d" providerId="LiveId" clId="{545B6660-CE72-4584-A080-F7EC13F08EB3}" dt="2021-05-25T06:56:28.082" v="4304" actId="1076"/>
          <ac:spMkLst>
            <pc:docMk/>
            <pc:sldMk cId="3569768515" sldId="316"/>
            <ac:spMk id="10" creationId="{FB4C2F6F-6764-4597-9AE3-7F1FFAB895B0}"/>
          </ac:spMkLst>
        </pc:spChg>
        <pc:spChg chg="add del mod">
          <ac:chgData name="ARNAV MUNDE" userId="8d9a77ebeb67a11d" providerId="LiveId" clId="{545B6660-CE72-4584-A080-F7EC13F08EB3}" dt="2021-05-25T06:54:57.959" v="4282" actId="21"/>
          <ac:spMkLst>
            <pc:docMk/>
            <pc:sldMk cId="3569768515" sldId="316"/>
            <ac:spMk id="11" creationId="{C205213D-20A8-4622-A933-FFE33B8BFB1C}"/>
          </ac:spMkLst>
        </pc:spChg>
        <pc:spChg chg="add mod">
          <ac:chgData name="ARNAV MUNDE" userId="8d9a77ebeb67a11d" providerId="LiveId" clId="{545B6660-CE72-4584-A080-F7EC13F08EB3}" dt="2021-05-21T07:29:16.729" v="2089" actId="1076"/>
          <ac:spMkLst>
            <pc:docMk/>
            <pc:sldMk cId="3569768515" sldId="316"/>
            <ac:spMk id="12" creationId="{21E23612-3AEB-46DF-8447-A9D7FAB625B3}"/>
          </ac:spMkLst>
        </pc:spChg>
        <pc:spChg chg="add del mod">
          <ac:chgData name="ARNAV MUNDE" userId="8d9a77ebeb67a11d" providerId="LiveId" clId="{545B6660-CE72-4584-A080-F7EC13F08EB3}" dt="2021-05-21T07:35:04.413" v="2120" actId="478"/>
          <ac:spMkLst>
            <pc:docMk/>
            <pc:sldMk cId="3569768515" sldId="316"/>
            <ac:spMk id="15" creationId="{D9668224-7234-48F6-AF77-F6F1710A238C}"/>
          </ac:spMkLst>
        </pc:spChg>
        <pc:picChg chg="add del mod">
          <ac:chgData name="ARNAV MUNDE" userId="8d9a77ebeb67a11d" providerId="LiveId" clId="{545B6660-CE72-4584-A080-F7EC13F08EB3}" dt="2021-05-25T06:54:57.959" v="4282" actId="21"/>
          <ac:picMkLst>
            <pc:docMk/>
            <pc:sldMk cId="3569768515" sldId="316"/>
            <ac:picMk id="8" creationId="{0EA5C3F6-E228-4D8E-AC3A-516D8D57239A}"/>
          </ac:picMkLst>
        </pc:picChg>
        <pc:picChg chg="add del mod">
          <ac:chgData name="ARNAV MUNDE" userId="8d9a77ebeb67a11d" providerId="LiveId" clId="{545B6660-CE72-4584-A080-F7EC13F08EB3}" dt="2021-05-21T07:29:51.430" v="2091" actId="478"/>
          <ac:picMkLst>
            <pc:docMk/>
            <pc:sldMk cId="3569768515" sldId="316"/>
            <ac:picMk id="8" creationId="{7E6F0E2C-4644-492F-B9CC-63FE73592E95}"/>
          </ac:picMkLst>
        </pc:picChg>
        <pc:picChg chg="add del mod">
          <ac:chgData name="ARNAV MUNDE" userId="8d9a77ebeb67a11d" providerId="LiveId" clId="{545B6660-CE72-4584-A080-F7EC13F08EB3}" dt="2021-05-21T07:35:04.413" v="2120" actId="478"/>
          <ac:picMkLst>
            <pc:docMk/>
            <pc:sldMk cId="3569768515" sldId="316"/>
            <ac:picMk id="16" creationId="{E151B988-96BB-4585-B9E6-C289A0A6C95B}"/>
          </ac:picMkLst>
        </pc:picChg>
        <pc:picChg chg="add del mod">
          <ac:chgData name="ARNAV MUNDE" userId="8d9a77ebeb67a11d" providerId="LiveId" clId="{545B6660-CE72-4584-A080-F7EC13F08EB3}" dt="2021-05-21T07:35:04.413" v="2120" actId="478"/>
          <ac:picMkLst>
            <pc:docMk/>
            <pc:sldMk cId="3569768515" sldId="316"/>
            <ac:picMk id="18" creationId="{B61734C7-3490-4B85-91D0-C91414F7EE78}"/>
          </ac:picMkLst>
        </pc:picChg>
        <pc:picChg chg="add del mod">
          <ac:chgData name="ARNAV MUNDE" userId="8d9a77ebeb67a11d" providerId="LiveId" clId="{545B6660-CE72-4584-A080-F7EC13F08EB3}" dt="2021-05-21T07:35:04.413" v="2120" actId="478"/>
          <ac:picMkLst>
            <pc:docMk/>
            <pc:sldMk cId="3569768515" sldId="316"/>
            <ac:picMk id="19" creationId="{B93E638D-79B9-475F-AA12-DC01D44747B8}"/>
          </ac:picMkLst>
        </pc:picChg>
        <pc:picChg chg="add del mod">
          <ac:chgData name="ARNAV MUNDE" userId="8d9a77ebeb67a11d" providerId="LiveId" clId="{545B6660-CE72-4584-A080-F7EC13F08EB3}" dt="2021-05-21T07:35:04.413" v="2120" actId="478"/>
          <ac:picMkLst>
            <pc:docMk/>
            <pc:sldMk cId="3569768515" sldId="316"/>
            <ac:picMk id="20" creationId="{A609F0F5-2DBE-4376-A5C6-C280BAC75633}"/>
          </ac:picMkLst>
        </pc:picChg>
        <pc:picChg chg="add del mod">
          <ac:chgData name="ARNAV MUNDE" userId="8d9a77ebeb67a11d" providerId="LiveId" clId="{545B6660-CE72-4584-A080-F7EC13F08EB3}" dt="2021-05-21T07:35:04.413" v="2120" actId="478"/>
          <ac:picMkLst>
            <pc:docMk/>
            <pc:sldMk cId="3569768515" sldId="316"/>
            <ac:picMk id="21" creationId="{BBC499F6-556F-4B16-8716-F56A6D39ABB6}"/>
          </ac:picMkLst>
        </pc:picChg>
        <pc:picChg chg="add del mod">
          <ac:chgData name="ARNAV MUNDE" userId="8d9a77ebeb67a11d" providerId="LiveId" clId="{545B6660-CE72-4584-A080-F7EC13F08EB3}" dt="2021-05-25T06:54:57.959" v="4282" actId="21"/>
          <ac:picMkLst>
            <pc:docMk/>
            <pc:sldMk cId="3569768515" sldId="316"/>
            <ac:picMk id="1026" creationId="{927E18FA-DDAC-49BF-9B92-4D82FF27B870}"/>
          </ac:picMkLst>
        </pc:picChg>
        <pc:cxnChg chg="add del mod">
          <ac:chgData name="ARNAV MUNDE" userId="8d9a77ebeb67a11d" providerId="LiveId" clId="{545B6660-CE72-4584-A080-F7EC13F08EB3}" dt="2021-05-21T07:35:04.413" v="2120" actId="478"/>
          <ac:cxnSpMkLst>
            <pc:docMk/>
            <pc:sldMk cId="3569768515" sldId="316"/>
            <ac:cxnSpMk id="14" creationId="{5DBD8075-B390-4B03-9D3F-9893AFD478F7}"/>
          </ac:cxnSpMkLst>
        </pc:cxnChg>
      </pc:sldChg>
      <pc:sldChg chg="addSp delSp modSp add del mod delAnim modAnim">
        <pc:chgData name="ARNAV MUNDE" userId="8d9a77ebeb67a11d" providerId="LiveId" clId="{545B6660-CE72-4584-A080-F7EC13F08EB3}" dt="2021-05-25T17:02:11.289" v="5166" actId="2696"/>
        <pc:sldMkLst>
          <pc:docMk/>
          <pc:sldMk cId="313819233" sldId="317"/>
        </pc:sldMkLst>
        <pc:spChg chg="del">
          <ac:chgData name="ARNAV MUNDE" userId="8d9a77ebeb67a11d" providerId="LiveId" clId="{545B6660-CE72-4584-A080-F7EC13F08EB3}" dt="2021-05-21T07:24:49.535" v="2014" actId="478"/>
          <ac:spMkLst>
            <pc:docMk/>
            <pc:sldMk cId="313819233" sldId="317"/>
            <ac:spMk id="2" creationId="{D4A40916-690F-4D64-A898-F760E32BA6BA}"/>
          </ac:spMkLst>
        </pc:spChg>
        <pc:spChg chg="del">
          <ac:chgData name="ARNAV MUNDE" userId="8d9a77ebeb67a11d" providerId="LiveId" clId="{545B6660-CE72-4584-A080-F7EC13F08EB3}" dt="2021-05-21T07:24:44.725" v="2012" actId="478"/>
          <ac:spMkLst>
            <pc:docMk/>
            <pc:sldMk cId="313819233" sldId="317"/>
            <ac:spMk id="4" creationId="{CB1C57AD-E621-4922-B9DD-24CF3FCF5360}"/>
          </ac:spMkLst>
        </pc:spChg>
        <pc:spChg chg="add del mod">
          <ac:chgData name="ARNAV MUNDE" userId="8d9a77ebeb67a11d" providerId="LiveId" clId="{545B6660-CE72-4584-A080-F7EC13F08EB3}" dt="2021-05-21T07:25:24.492" v="2027" actId="478"/>
          <ac:spMkLst>
            <pc:docMk/>
            <pc:sldMk cId="313819233" sldId="317"/>
            <ac:spMk id="5" creationId="{A0BE69F9-9E75-47E2-8732-4CE692D26B3A}"/>
          </ac:spMkLst>
        </pc:spChg>
        <pc:spChg chg="add del mod">
          <ac:chgData name="ARNAV MUNDE" userId="8d9a77ebeb67a11d" providerId="LiveId" clId="{545B6660-CE72-4584-A080-F7EC13F08EB3}" dt="2021-05-21T07:24:50.729" v="2015" actId="478"/>
          <ac:spMkLst>
            <pc:docMk/>
            <pc:sldMk cId="313819233" sldId="317"/>
            <ac:spMk id="6" creationId="{6DA2E89B-32E8-4069-8054-9A2AAE32BD0D}"/>
          </ac:spMkLst>
        </pc:spChg>
        <pc:spChg chg="add mod">
          <ac:chgData name="ARNAV MUNDE" userId="8d9a77ebeb67a11d" providerId="LiveId" clId="{545B6660-CE72-4584-A080-F7EC13F08EB3}" dt="2021-05-25T15:58:52.668" v="5113" actId="1076"/>
          <ac:spMkLst>
            <pc:docMk/>
            <pc:sldMk cId="313819233" sldId="317"/>
            <ac:spMk id="8" creationId="{1D2D2B87-DBE1-4607-BE8F-E5C3D423D968}"/>
          </ac:spMkLst>
        </pc:spChg>
        <pc:spChg chg="add del mod">
          <ac:chgData name="ARNAV MUNDE" userId="8d9a77ebeb67a11d" providerId="LiveId" clId="{545B6660-CE72-4584-A080-F7EC13F08EB3}" dt="2021-05-21T07:26:04.670" v="2035"/>
          <ac:spMkLst>
            <pc:docMk/>
            <pc:sldMk cId="313819233" sldId="317"/>
            <ac:spMk id="10" creationId="{3F324750-B08D-4CAA-B27A-FF98012A5C37}"/>
          </ac:spMkLst>
        </pc:spChg>
        <pc:spChg chg="add del mod">
          <ac:chgData name="ARNAV MUNDE" userId="8d9a77ebeb67a11d" providerId="LiveId" clId="{545B6660-CE72-4584-A080-F7EC13F08EB3}" dt="2021-05-25T06:54:38.575" v="4275" actId="21"/>
          <ac:spMkLst>
            <pc:docMk/>
            <pc:sldMk cId="313819233" sldId="317"/>
            <ac:spMk id="12" creationId="{C95DD628-672D-4D58-94AD-DF9C70560E67}"/>
          </ac:spMkLst>
        </pc:spChg>
        <pc:spChg chg="add mod">
          <ac:chgData name="ARNAV MUNDE" userId="8d9a77ebeb67a11d" providerId="LiveId" clId="{545B6660-CE72-4584-A080-F7EC13F08EB3}" dt="2021-05-25T07:07:26.031" v="4371" actId="403"/>
          <ac:spMkLst>
            <pc:docMk/>
            <pc:sldMk cId="313819233" sldId="317"/>
            <ac:spMk id="14" creationId="{2EDD484D-E702-47E5-8D8D-7EF5CFA7AD57}"/>
          </ac:spMkLst>
        </pc:spChg>
        <pc:spChg chg="add mod">
          <ac:chgData name="ARNAV MUNDE" userId="8d9a77ebeb67a11d" providerId="LiveId" clId="{545B6660-CE72-4584-A080-F7EC13F08EB3}" dt="2021-05-25T11:08:27.851" v="5065" actId="20577"/>
          <ac:spMkLst>
            <pc:docMk/>
            <pc:sldMk cId="313819233" sldId="317"/>
            <ac:spMk id="15" creationId="{E3865F2E-E056-45DB-A6DD-F6A89328CD21}"/>
          </ac:spMkLst>
        </pc:spChg>
        <pc:spChg chg="add mod">
          <ac:chgData name="ARNAV MUNDE" userId="8d9a77ebeb67a11d" providerId="LiveId" clId="{545B6660-CE72-4584-A080-F7EC13F08EB3}" dt="2021-05-21T07:34:34.919" v="2118"/>
          <ac:spMkLst>
            <pc:docMk/>
            <pc:sldMk cId="313819233" sldId="317"/>
            <ac:spMk id="18" creationId="{C9630612-1A47-44B5-AE1E-054993BAE47E}"/>
          </ac:spMkLst>
        </pc:spChg>
        <pc:spChg chg="add mod">
          <ac:chgData name="ARNAV MUNDE" userId="8d9a77ebeb67a11d" providerId="LiveId" clId="{545B6660-CE72-4584-A080-F7EC13F08EB3}" dt="2021-05-25T07:05:48.560" v="4349" actId="20577"/>
          <ac:spMkLst>
            <pc:docMk/>
            <pc:sldMk cId="313819233" sldId="317"/>
            <ac:spMk id="25" creationId="{469F198A-1BBB-408A-859C-94C087249E1F}"/>
          </ac:spMkLst>
        </pc:spChg>
        <pc:picChg chg="add del mod">
          <ac:chgData name="ARNAV MUNDE" userId="8d9a77ebeb67a11d" providerId="LiveId" clId="{545B6660-CE72-4584-A080-F7EC13F08EB3}" dt="2021-05-21T07:26:04.670" v="2035"/>
          <ac:picMkLst>
            <pc:docMk/>
            <pc:sldMk cId="313819233" sldId="317"/>
            <ac:picMk id="9" creationId="{56D4F7A5-8D02-455F-917E-5DE7B4535958}"/>
          </ac:picMkLst>
        </pc:picChg>
        <pc:picChg chg="add del mod">
          <ac:chgData name="ARNAV MUNDE" userId="8d9a77ebeb67a11d" providerId="LiveId" clId="{545B6660-CE72-4584-A080-F7EC13F08EB3}" dt="2021-05-21T07:31:50.860" v="2102" actId="478"/>
          <ac:picMkLst>
            <pc:docMk/>
            <pc:sldMk cId="313819233" sldId="317"/>
            <ac:picMk id="11" creationId="{536262BC-CCB5-490A-8709-EE26CD41CA53}"/>
          </ac:picMkLst>
        </pc:picChg>
        <pc:picChg chg="add mod">
          <ac:chgData name="ARNAV MUNDE" userId="8d9a77ebeb67a11d" providerId="LiveId" clId="{545B6660-CE72-4584-A080-F7EC13F08EB3}" dt="2021-05-21T07:34:34.919" v="2118"/>
          <ac:picMkLst>
            <pc:docMk/>
            <pc:sldMk cId="313819233" sldId="317"/>
            <ac:picMk id="19" creationId="{E630CD7F-D793-43EB-B466-39E6FD571F23}"/>
          </ac:picMkLst>
        </pc:picChg>
        <pc:picChg chg="add mod">
          <ac:chgData name="ARNAV MUNDE" userId="8d9a77ebeb67a11d" providerId="LiveId" clId="{545B6660-CE72-4584-A080-F7EC13F08EB3}" dt="2021-05-21T07:34:34.919" v="2118"/>
          <ac:picMkLst>
            <pc:docMk/>
            <pc:sldMk cId="313819233" sldId="317"/>
            <ac:picMk id="20" creationId="{4DA1913B-6C85-4227-AF24-6BEFF808F3B6}"/>
          </ac:picMkLst>
        </pc:picChg>
        <pc:picChg chg="add mod">
          <ac:chgData name="ARNAV MUNDE" userId="8d9a77ebeb67a11d" providerId="LiveId" clId="{545B6660-CE72-4584-A080-F7EC13F08EB3}" dt="2021-05-21T07:34:34.919" v="2118"/>
          <ac:picMkLst>
            <pc:docMk/>
            <pc:sldMk cId="313819233" sldId="317"/>
            <ac:picMk id="21" creationId="{88D82CE9-CE0E-4B89-A70B-729E395F6C57}"/>
          </ac:picMkLst>
        </pc:picChg>
        <pc:picChg chg="add mod">
          <ac:chgData name="ARNAV MUNDE" userId="8d9a77ebeb67a11d" providerId="LiveId" clId="{545B6660-CE72-4584-A080-F7EC13F08EB3}" dt="2021-05-21T07:34:34.919" v="2118"/>
          <ac:picMkLst>
            <pc:docMk/>
            <pc:sldMk cId="313819233" sldId="317"/>
            <ac:picMk id="22" creationId="{735B3D43-4264-4F98-9FCF-A0A6733F0B2B}"/>
          </ac:picMkLst>
        </pc:picChg>
        <pc:picChg chg="add mod">
          <ac:chgData name="ARNAV MUNDE" userId="8d9a77ebeb67a11d" providerId="LiveId" clId="{545B6660-CE72-4584-A080-F7EC13F08EB3}" dt="2021-05-21T07:34:34.919" v="2118"/>
          <ac:picMkLst>
            <pc:docMk/>
            <pc:sldMk cId="313819233" sldId="317"/>
            <ac:picMk id="23" creationId="{06F1268C-7E0B-42A8-A254-2189305AD7A8}"/>
          </ac:picMkLst>
        </pc:picChg>
        <pc:picChg chg="add mod">
          <ac:chgData name="ARNAV MUNDE" userId="8d9a77ebeb67a11d" providerId="LiveId" clId="{545B6660-CE72-4584-A080-F7EC13F08EB3}" dt="2021-05-25T06:55:32.598" v="4293" actId="14100"/>
          <ac:picMkLst>
            <pc:docMk/>
            <pc:sldMk cId="313819233" sldId="317"/>
            <ac:picMk id="24" creationId="{C4BB0E91-1948-489F-B21A-CCFA11B00DC3}"/>
          </ac:picMkLst>
        </pc:picChg>
        <pc:picChg chg="add mod">
          <ac:chgData name="ARNAV MUNDE" userId="8d9a77ebeb67a11d" providerId="LiveId" clId="{545B6660-CE72-4584-A080-F7EC13F08EB3}" dt="2021-05-25T07:05:29.818" v="4342" actId="1076"/>
          <ac:picMkLst>
            <pc:docMk/>
            <pc:sldMk cId="313819233" sldId="317"/>
            <ac:picMk id="26" creationId="{C1937433-618A-4BE1-827E-0B64A7E3C584}"/>
          </ac:picMkLst>
        </pc:picChg>
        <pc:picChg chg="add mod">
          <ac:chgData name="ARNAV MUNDE" userId="8d9a77ebeb67a11d" providerId="LiveId" clId="{545B6660-CE72-4584-A080-F7EC13F08EB3}" dt="2021-05-25T06:56:19.634" v="4303" actId="1076"/>
          <ac:picMkLst>
            <pc:docMk/>
            <pc:sldMk cId="313819233" sldId="317"/>
            <ac:picMk id="3074" creationId="{6B92D706-93F5-44BE-8504-055C2EAE2591}"/>
          </ac:picMkLst>
        </pc:picChg>
        <pc:cxnChg chg="add mod">
          <ac:chgData name="ARNAV MUNDE" userId="8d9a77ebeb67a11d" providerId="LiveId" clId="{545B6660-CE72-4584-A080-F7EC13F08EB3}" dt="2021-05-21T07:34:34.919" v="2118"/>
          <ac:cxnSpMkLst>
            <pc:docMk/>
            <pc:sldMk cId="313819233" sldId="317"/>
            <ac:cxnSpMk id="16" creationId="{2D29EAE4-96AC-4143-BAF6-BB22BD76176A}"/>
          </ac:cxnSpMkLst>
        </pc:cxnChg>
        <pc:cxnChg chg="add mod">
          <ac:chgData name="ARNAV MUNDE" userId="8d9a77ebeb67a11d" providerId="LiveId" clId="{545B6660-CE72-4584-A080-F7EC13F08EB3}" dt="2021-05-25T06:56:08.752" v="4300"/>
          <ac:cxnSpMkLst>
            <pc:docMk/>
            <pc:sldMk cId="313819233" sldId="317"/>
            <ac:cxnSpMk id="27" creationId="{ED12A3F2-6E48-4296-93B0-BF5FACDFC086}"/>
          </ac:cxnSpMkLst>
        </pc:cxnChg>
        <pc:cxnChg chg="add mod">
          <ac:chgData name="ARNAV MUNDE" userId="8d9a77ebeb67a11d" providerId="LiveId" clId="{545B6660-CE72-4584-A080-F7EC13F08EB3}" dt="2021-05-25T06:56:08.752" v="4300"/>
          <ac:cxnSpMkLst>
            <pc:docMk/>
            <pc:sldMk cId="313819233" sldId="317"/>
            <ac:cxnSpMk id="28" creationId="{DD215FDB-077D-43B8-924A-E2A2E02EB402}"/>
          </ac:cxnSpMkLst>
        </pc:cxnChg>
      </pc:sldChg>
      <pc:sldChg chg="add del setBg">
        <pc:chgData name="ARNAV MUNDE" userId="8d9a77ebeb67a11d" providerId="LiveId" clId="{545B6660-CE72-4584-A080-F7EC13F08EB3}" dt="2021-05-21T07:24:24.036" v="2005"/>
        <pc:sldMkLst>
          <pc:docMk/>
          <pc:sldMk cId="3893447458" sldId="317"/>
        </pc:sldMkLst>
      </pc:sldChg>
      <pc:sldChg chg="addSp delSp modSp new del mod ord">
        <pc:chgData name="ARNAV MUNDE" userId="8d9a77ebeb67a11d" providerId="LiveId" clId="{545B6660-CE72-4584-A080-F7EC13F08EB3}" dt="2021-05-25T13:06:31.443" v="5112" actId="2696"/>
        <pc:sldMkLst>
          <pc:docMk/>
          <pc:sldMk cId="1098074713" sldId="318"/>
        </pc:sldMkLst>
        <pc:spChg chg="del">
          <ac:chgData name="ARNAV MUNDE" userId="8d9a77ebeb67a11d" providerId="LiveId" clId="{545B6660-CE72-4584-A080-F7EC13F08EB3}" dt="2021-05-21T10:20:55.658" v="2230" actId="478"/>
          <ac:spMkLst>
            <pc:docMk/>
            <pc:sldMk cId="1098074713" sldId="318"/>
            <ac:spMk id="2" creationId="{5C12679A-70B1-489C-9530-7E5C319D0B52}"/>
          </ac:spMkLst>
        </pc:spChg>
        <pc:spChg chg="add mod">
          <ac:chgData name="ARNAV MUNDE" userId="8d9a77ebeb67a11d" providerId="LiveId" clId="{545B6660-CE72-4584-A080-F7EC13F08EB3}" dt="2021-05-21T10:38:48.039" v="2234" actId="1076"/>
          <ac:spMkLst>
            <pc:docMk/>
            <pc:sldMk cId="1098074713" sldId="318"/>
            <ac:spMk id="6" creationId="{43B77448-E82A-448F-9D8E-13AA2303C853}"/>
          </ac:spMkLst>
        </pc:spChg>
        <pc:spChg chg="add mod">
          <ac:chgData name="ARNAV MUNDE" userId="8d9a77ebeb67a11d" providerId="LiveId" clId="{545B6660-CE72-4584-A080-F7EC13F08EB3}" dt="2021-05-21T10:39:16.807" v="2240" actId="1076"/>
          <ac:spMkLst>
            <pc:docMk/>
            <pc:sldMk cId="1098074713" sldId="318"/>
            <ac:spMk id="10" creationId="{C555D2F9-574C-485C-8AF7-1B53A36C204F}"/>
          </ac:spMkLst>
        </pc:spChg>
        <pc:spChg chg="add mod">
          <ac:chgData name="ARNAV MUNDE" userId="8d9a77ebeb67a11d" providerId="LiveId" clId="{545B6660-CE72-4584-A080-F7EC13F08EB3}" dt="2021-05-21T11:02:01.531" v="2246" actId="1076"/>
          <ac:spMkLst>
            <pc:docMk/>
            <pc:sldMk cId="1098074713" sldId="318"/>
            <ac:spMk id="14" creationId="{B5B19911-F4E0-47D3-9990-AFF4980F04A8}"/>
          </ac:spMkLst>
        </pc:spChg>
        <pc:picChg chg="add mod">
          <ac:chgData name="ARNAV MUNDE" userId="8d9a77ebeb67a11d" providerId="LiveId" clId="{545B6660-CE72-4584-A080-F7EC13F08EB3}" dt="2021-05-21T10:38:45.001" v="2233" actId="1076"/>
          <ac:picMkLst>
            <pc:docMk/>
            <pc:sldMk cId="1098074713" sldId="318"/>
            <ac:picMk id="4" creationId="{00AAFEA0-7829-4DA4-94DC-713EA7B7B8AC}"/>
          </ac:picMkLst>
        </pc:picChg>
        <pc:picChg chg="add mod">
          <ac:chgData name="ARNAV MUNDE" userId="8d9a77ebeb67a11d" providerId="LiveId" clId="{545B6660-CE72-4584-A080-F7EC13F08EB3}" dt="2021-05-21T10:38:54.023" v="2237" actId="1076"/>
          <ac:picMkLst>
            <pc:docMk/>
            <pc:sldMk cId="1098074713" sldId="318"/>
            <ac:picMk id="8" creationId="{906BA92E-A18C-4C26-B149-D15CCFFD9CBC}"/>
          </ac:picMkLst>
        </pc:picChg>
        <pc:picChg chg="add mod">
          <ac:chgData name="ARNAV MUNDE" userId="8d9a77ebeb67a11d" providerId="LiveId" clId="{545B6660-CE72-4584-A080-F7EC13F08EB3}" dt="2021-05-21T11:01:45.564" v="2243" actId="1076"/>
          <ac:picMkLst>
            <pc:docMk/>
            <pc:sldMk cId="1098074713" sldId="318"/>
            <ac:picMk id="12" creationId="{F3B935D1-7525-453A-A155-8C3FA3661FF4}"/>
          </ac:picMkLst>
        </pc:picChg>
      </pc:sldChg>
      <pc:sldChg chg="add del setBg">
        <pc:chgData name="ARNAV MUNDE" userId="8d9a77ebeb67a11d" providerId="LiveId" clId="{545B6660-CE72-4584-A080-F7EC13F08EB3}" dt="2021-05-21T11:02:38.046" v="2250"/>
        <pc:sldMkLst>
          <pc:docMk/>
          <pc:sldMk cId="681359187" sldId="319"/>
        </pc:sldMkLst>
      </pc:sldChg>
      <pc:sldChg chg="addSp delSp modSp add del mod modAnim">
        <pc:chgData name="ARNAV MUNDE" userId="8d9a77ebeb67a11d" providerId="LiveId" clId="{545B6660-CE72-4584-A080-F7EC13F08EB3}" dt="2021-06-26T10:10:49.355" v="5474" actId="47"/>
        <pc:sldMkLst>
          <pc:docMk/>
          <pc:sldMk cId="2015236305" sldId="319"/>
        </pc:sldMkLst>
        <pc:spChg chg="del">
          <ac:chgData name="ARNAV MUNDE" userId="8d9a77ebeb67a11d" providerId="LiveId" clId="{545B6660-CE72-4584-A080-F7EC13F08EB3}" dt="2021-05-21T11:02:40.519" v="2252" actId="478"/>
          <ac:spMkLst>
            <pc:docMk/>
            <pc:sldMk cId="2015236305" sldId="319"/>
            <ac:spMk id="2" creationId="{D4A40916-690F-4D64-A898-F760E32BA6BA}"/>
          </ac:spMkLst>
        </pc:spChg>
        <pc:spChg chg="add del mod">
          <ac:chgData name="ARNAV MUNDE" userId="8d9a77ebeb67a11d" providerId="LiveId" clId="{545B6660-CE72-4584-A080-F7EC13F08EB3}" dt="2021-05-21T11:02:44.395" v="2253" actId="478"/>
          <ac:spMkLst>
            <pc:docMk/>
            <pc:sldMk cId="2015236305" sldId="319"/>
            <ac:spMk id="4" creationId="{459EE32B-687E-4643-B396-954DBFAFD4A9}"/>
          </ac:spMkLst>
        </pc:spChg>
        <pc:spChg chg="add mod ord">
          <ac:chgData name="ARNAV MUNDE" userId="8d9a77ebeb67a11d" providerId="LiveId" clId="{545B6660-CE72-4584-A080-F7EC13F08EB3}" dt="2021-05-21T12:44:07.993" v="2423" actId="14100"/>
          <ac:spMkLst>
            <pc:docMk/>
            <pc:sldMk cId="2015236305" sldId="319"/>
            <ac:spMk id="7" creationId="{5CDAE57D-49F6-46DA-9B33-FC207E624F7B}"/>
          </ac:spMkLst>
        </pc:spChg>
        <pc:spChg chg="add mod ord">
          <ac:chgData name="ARNAV MUNDE" userId="8d9a77ebeb67a11d" providerId="LiveId" clId="{545B6660-CE72-4584-A080-F7EC13F08EB3}" dt="2021-05-21T12:47:59.862" v="2427" actId="14100"/>
          <ac:spMkLst>
            <pc:docMk/>
            <pc:sldMk cId="2015236305" sldId="319"/>
            <ac:spMk id="8" creationId="{5E0640E7-809D-47A7-AF48-E4EA9B34C678}"/>
          </ac:spMkLst>
        </pc:spChg>
        <pc:spChg chg="add mod ord">
          <ac:chgData name="ARNAV MUNDE" userId="8d9a77ebeb67a11d" providerId="LiveId" clId="{545B6660-CE72-4584-A080-F7EC13F08EB3}" dt="2021-05-21T12:44:12.858" v="2424" actId="14100"/>
          <ac:spMkLst>
            <pc:docMk/>
            <pc:sldMk cId="2015236305" sldId="319"/>
            <ac:spMk id="9" creationId="{C0BE21E0-4BA3-4118-8465-FB82DF209BA3}"/>
          </ac:spMkLst>
        </pc:spChg>
        <pc:spChg chg="add mod ord">
          <ac:chgData name="ARNAV MUNDE" userId="8d9a77ebeb67a11d" providerId="LiveId" clId="{545B6660-CE72-4584-A080-F7EC13F08EB3}" dt="2021-05-21T12:44:30.438" v="2426" actId="14100"/>
          <ac:spMkLst>
            <pc:docMk/>
            <pc:sldMk cId="2015236305" sldId="319"/>
            <ac:spMk id="10" creationId="{AD563ECE-24DE-4FA6-B620-CBD84C06C40B}"/>
          </ac:spMkLst>
        </pc:spChg>
        <pc:spChg chg="add mod ord">
          <ac:chgData name="ARNAV MUNDE" userId="8d9a77ebeb67a11d" providerId="LiveId" clId="{545B6660-CE72-4584-A080-F7EC13F08EB3}" dt="2021-05-21T12:44:21.505" v="2425" actId="14100"/>
          <ac:spMkLst>
            <pc:docMk/>
            <pc:sldMk cId="2015236305" sldId="319"/>
            <ac:spMk id="11" creationId="{005F62A9-D6CE-41BD-AA09-46688C5FFE41}"/>
          </ac:spMkLst>
        </pc:spChg>
        <pc:spChg chg="del">
          <ac:chgData name="ARNAV MUNDE" userId="8d9a77ebeb67a11d" providerId="LiveId" clId="{545B6660-CE72-4584-A080-F7EC13F08EB3}" dt="2021-05-21T11:02:46.915" v="2254" actId="478"/>
          <ac:spMkLst>
            <pc:docMk/>
            <pc:sldMk cId="2015236305" sldId="319"/>
            <ac:spMk id="12" creationId="{CA338226-25C5-455A-B372-B0B5D9E6161A}"/>
          </ac:spMkLst>
        </pc:spChg>
        <pc:spChg chg="add mod">
          <ac:chgData name="ARNAV MUNDE" userId="8d9a77ebeb67a11d" providerId="LiveId" clId="{545B6660-CE72-4584-A080-F7EC13F08EB3}" dt="2021-05-21T12:40:55.220" v="2401" actId="207"/>
          <ac:spMkLst>
            <pc:docMk/>
            <pc:sldMk cId="2015236305" sldId="319"/>
            <ac:spMk id="13" creationId="{DF742D13-5488-4353-BC9A-BFBF3FD4C056}"/>
          </ac:spMkLst>
        </pc:spChg>
        <pc:spChg chg="add mod">
          <ac:chgData name="ARNAV MUNDE" userId="8d9a77ebeb67a11d" providerId="LiveId" clId="{545B6660-CE72-4584-A080-F7EC13F08EB3}" dt="2021-05-21T12:40:49.919" v="2399" actId="207"/>
          <ac:spMkLst>
            <pc:docMk/>
            <pc:sldMk cId="2015236305" sldId="319"/>
            <ac:spMk id="14" creationId="{2E652573-C894-42D3-BAA6-783BAB82A750}"/>
          </ac:spMkLst>
        </pc:spChg>
        <pc:spChg chg="add mod">
          <ac:chgData name="ARNAV MUNDE" userId="8d9a77ebeb67a11d" providerId="LiveId" clId="{545B6660-CE72-4584-A080-F7EC13F08EB3}" dt="2021-05-21T12:40:46.046" v="2398" actId="207"/>
          <ac:spMkLst>
            <pc:docMk/>
            <pc:sldMk cId="2015236305" sldId="319"/>
            <ac:spMk id="15" creationId="{07CBDFE4-2E12-4B12-9A32-6ABDDB581349}"/>
          </ac:spMkLst>
        </pc:spChg>
        <pc:spChg chg="add mod">
          <ac:chgData name="ARNAV MUNDE" userId="8d9a77ebeb67a11d" providerId="LiveId" clId="{545B6660-CE72-4584-A080-F7EC13F08EB3}" dt="2021-05-21T12:40:52.176" v="2400" actId="207"/>
          <ac:spMkLst>
            <pc:docMk/>
            <pc:sldMk cId="2015236305" sldId="319"/>
            <ac:spMk id="16" creationId="{838CE8AE-85AF-4004-886E-601208D67F1C}"/>
          </ac:spMkLst>
        </pc:spChg>
        <pc:spChg chg="add mod">
          <ac:chgData name="ARNAV MUNDE" userId="8d9a77ebeb67a11d" providerId="LiveId" clId="{545B6660-CE72-4584-A080-F7EC13F08EB3}" dt="2021-05-21T12:40:57.636" v="2402" actId="207"/>
          <ac:spMkLst>
            <pc:docMk/>
            <pc:sldMk cId="2015236305" sldId="319"/>
            <ac:spMk id="18" creationId="{254D99AC-EC7A-408C-9E40-3B7C8B006E4C}"/>
          </ac:spMkLst>
        </pc:spChg>
        <pc:spChg chg="add mod">
          <ac:chgData name="ARNAV MUNDE" userId="8d9a77ebeb67a11d" providerId="LiveId" clId="{545B6660-CE72-4584-A080-F7EC13F08EB3}" dt="2021-05-21T13:45:08.225" v="3074" actId="1076"/>
          <ac:spMkLst>
            <pc:docMk/>
            <pc:sldMk cId="2015236305" sldId="319"/>
            <ac:spMk id="27" creationId="{5214C67A-D772-4E87-B398-A7669183A7DC}"/>
          </ac:spMkLst>
        </pc:spChg>
        <pc:spChg chg="add mod">
          <ac:chgData name="ARNAV MUNDE" userId="8d9a77ebeb67a11d" providerId="LiveId" clId="{545B6660-CE72-4584-A080-F7EC13F08EB3}" dt="2021-05-21T14:04:53.568" v="3108" actId="1076"/>
          <ac:spMkLst>
            <pc:docMk/>
            <pc:sldMk cId="2015236305" sldId="319"/>
            <ac:spMk id="28" creationId="{515B48BA-C376-427C-8814-1D8073BE2813}"/>
          </ac:spMkLst>
        </pc:spChg>
        <pc:spChg chg="add mod">
          <ac:chgData name="ARNAV MUNDE" userId="8d9a77ebeb67a11d" providerId="LiveId" clId="{545B6660-CE72-4584-A080-F7EC13F08EB3}" dt="2021-05-21T13:45:08.225" v="3074" actId="1076"/>
          <ac:spMkLst>
            <pc:docMk/>
            <pc:sldMk cId="2015236305" sldId="319"/>
            <ac:spMk id="31" creationId="{E316E74B-6374-4CF5-835B-9417F54DA4D5}"/>
          </ac:spMkLst>
        </pc:spChg>
        <pc:spChg chg="add mod">
          <ac:chgData name="ARNAV MUNDE" userId="8d9a77ebeb67a11d" providerId="LiveId" clId="{545B6660-CE72-4584-A080-F7EC13F08EB3}" dt="2021-05-21T13:45:28.749" v="3079" actId="1076"/>
          <ac:spMkLst>
            <pc:docMk/>
            <pc:sldMk cId="2015236305" sldId="319"/>
            <ac:spMk id="32" creationId="{166E79E4-C96D-4D02-B1C6-3F1479D00493}"/>
          </ac:spMkLst>
        </pc:spChg>
        <pc:spChg chg="add mod">
          <ac:chgData name="ARNAV MUNDE" userId="8d9a77ebeb67a11d" providerId="LiveId" clId="{545B6660-CE72-4584-A080-F7EC13F08EB3}" dt="2021-05-21T13:04:24.983" v="2611" actId="14100"/>
          <ac:spMkLst>
            <pc:docMk/>
            <pc:sldMk cId="2015236305" sldId="319"/>
            <ac:spMk id="33" creationId="{9F6C20A1-BE5D-4E6C-90D8-23A45658DAFC}"/>
          </ac:spMkLst>
        </pc:spChg>
        <pc:spChg chg="add mod">
          <ac:chgData name="ARNAV MUNDE" userId="8d9a77ebeb67a11d" providerId="LiveId" clId="{545B6660-CE72-4584-A080-F7EC13F08EB3}" dt="2021-05-21T13:46:08.038" v="3087" actId="122"/>
          <ac:spMkLst>
            <pc:docMk/>
            <pc:sldMk cId="2015236305" sldId="319"/>
            <ac:spMk id="34" creationId="{973E773A-859C-417D-ACB2-DA53ACA55BE6}"/>
          </ac:spMkLst>
        </pc:spChg>
        <pc:spChg chg="add mod">
          <ac:chgData name="ARNAV MUNDE" userId="8d9a77ebeb67a11d" providerId="LiveId" clId="{545B6660-CE72-4584-A080-F7EC13F08EB3}" dt="2021-05-21T14:04:43.337" v="3106" actId="1076"/>
          <ac:spMkLst>
            <pc:docMk/>
            <pc:sldMk cId="2015236305" sldId="319"/>
            <ac:spMk id="35" creationId="{C42B7FC1-3714-400F-AB9F-83B82A62D0B8}"/>
          </ac:spMkLst>
        </pc:spChg>
        <pc:spChg chg="add mod">
          <ac:chgData name="ARNAV MUNDE" userId="8d9a77ebeb67a11d" providerId="LiveId" clId="{545B6660-CE72-4584-A080-F7EC13F08EB3}" dt="2021-05-21T13:46:15.807" v="3089" actId="1076"/>
          <ac:spMkLst>
            <pc:docMk/>
            <pc:sldMk cId="2015236305" sldId="319"/>
            <ac:spMk id="36" creationId="{1A730800-4C5D-4AF3-B365-B7A87ADFFBBC}"/>
          </ac:spMkLst>
        </pc:spChg>
        <pc:spChg chg="add mod">
          <ac:chgData name="ARNAV MUNDE" userId="8d9a77ebeb67a11d" providerId="LiveId" clId="{545B6660-CE72-4584-A080-F7EC13F08EB3}" dt="2021-05-21T14:04:36.136" v="3105" actId="1076"/>
          <ac:spMkLst>
            <pc:docMk/>
            <pc:sldMk cId="2015236305" sldId="319"/>
            <ac:spMk id="37" creationId="{D686A4CD-7FF8-4DEF-99F5-169B58B76BF5}"/>
          </ac:spMkLst>
        </pc:spChg>
        <pc:spChg chg="add mod">
          <ac:chgData name="ARNAV MUNDE" userId="8d9a77ebeb67a11d" providerId="LiveId" clId="{545B6660-CE72-4584-A080-F7EC13F08EB3}" dt="2021-05-23T17:12:29.512" v="3539" actId="20577"/>
          <ac:spMkLst>
            <pc:docMk/>
            <pc:sldMk cId="2015236305" sldId="319"/>
            <ac:spMk id="38" creationId="{5B5CC5B6-0A2C-4F3A-AA8E-E8D9BB1D3A71}"/>
          </ac:spMkLst>
        </pc:spChg>
        <pc:grpChg chg="add mod">
          <ac:chgData name="ARNAV MUNDE" userId="8d9a77ebeb67a11d" providerId="LiveId" clId="{545B6660-CE72-4584-A080-F7EC13F08EB3}" dt="2021-05-21T13:45:08.225" v="3074" actId="1076"/>
          <ac:grpSpMkLst>
            <pc:docMk/>
            <pc:sldMk cId="2015236305" sldId="319"/>
            <ac:grpSpMk id="5" creationId="{E98808FA-A421-476F-A7BB-212D4245B49E}"/>
          </ac:grpSpMkLst>
        </pc:grpChg>
        <pc:grpChg chg="add mod">
          <ac:chgData name="ARNAV MUNDE" userId="8d9a77ebeb67a11d" providerId="LiveId" clId="{545B6660-CE72-4584-A080-F7EC13F08EB3}" dt="2021-05-21T13:46:30.528" v="3092" actId="1076"/>
          <ac:grpSpMkLst>
            <pc:docMk/>
            <pc:sldMk cId="2015236305" sldId="319"/>
            <ac:grpSpMk id="6" creationId="{A2AE9366-6647-4B06-B126-8A622E70F914}"/>
          </ac:grpSpMkLst>
        </pc:grpChg>
        <pc:grpChg chg="add mod">
          <ac:chgData name="ARNAV MUNDE" userId="8d9a77ebeb67a11d" providerId="LiveId" clId="{545B6660-CE72-4584-A080-F7EC13F08EB3}" dt="2021-05-21T13:45:08.225" v="3074" actId="1076"/>
          <ac:grpSpMkLst>
            <pc:docMk/>
            <pc:sldMk cId="2015236305" sldId="319"/>
            <ac:grpSpMk id="19" creationId="{DE87615B-97C7-4DBA-903F-F93DB435FDD4}"/>
          </ac:grpSpMkLst>
        </pc:grpChg>
        <pc:grpChg chg="add del mod">
          <ac:chgData name="ARNAV MUNDE" userId="8d9a77ebeb67a11d" providerId="LiveId" clId="{545B6660-CE72-4584-A080-F7EC13F08EB3}" dt="2021-05-21T14:04:47.544" v="3107" actId="1076"/>
          <ac:grpSpMkLst>
            <pc:docMk/>
            <pc:sldMk cId="2015236305" sldId="319"/>
            <ac:grpSpMk id="20" creationId="{F586B1FB-9049-4DD0-957A-4132F250BDE0}"/>
          </ac:grpSpMkLst>
        </pc:grpChg>
        <pc:grpChg chg="add mod">
          <ac:chgData name="ARNAV MUNDE" userId="8d9a77ebeb67a11d" providerId="LiveId" clId="{545B6660-CE72-4584-A080-F7EC13F08EB3}" dt="2021-05-21T13:45:08.225" v="3074" actId="1076"/>
          <ac:grpSpMkLst>
            <pc:docMk/>
            <pc:sldMk cId="2015236305" sldId="319"/>
            <ac:grpSpMk id="21" creationId="{B0AE34EB-0D30-4214-A972-92BA151CA6AE}"/>
          </ac:grpSpMkLst>
        </pc:grpChg>
        <pc:grpChg chg="add mod">
          <ac:chgData name="ARNAV MUNDE" userId="8d9a77ebeb67a11d" providerId="LiveId" clId="{545B6660-CE72-4584-A080-F7EC13F08EB3}" dt="2021-05-23T07:54:44.730" v="3391" actId="14100"/>
          <ac:grpSpMkLst>
            <pc:docMk/>
            <pc:sldMk cId="2015236305" sldId="319"/>
            <ac:grpSpMk id="49" creationId="{F0998430-1948-4A44-9B98-3EDE2952379E}"/>
          </ac:grpSpMkLst>
        </pc:grpChg>
        <pc:picChg chg="mod">
          <ac:chgData name="ARNAV MUNDE" userId="8d9a77ebeb67a11d" providerId="LiveId" clId="{545B6660-CE72-4584-A080-F7EC13F08EB3}" dt="2021-05-21T13:04:43.641" v="2659" actId="1076"/>
          <ac:picMkLst>
            <pc:docMk/>
            <pc:sldMk cId="2015236305" sldId="319"/>
            <ac:picMk id="17" creationId="{0EE32143-FCBA-CA42-8593-4F6299F70772}"/>
          </ac:picMkLst>
        </pc:picChg>
        <pc:picChg chg="add del mod">
          <ac:chgData name="ARNAV MUNDE" userId="8d9a77ebeb67a11d" providerId="LiveId" clId="{545B6660-CE72-4584-A080-F7EC13F08EB3}" dt="2021-05-21T12:41:00.794" v="2403" actId="478"/>
          <ac:picMkLst>
            <pc:docMk/>
            <pc:sldMk cId="2015236305" sldId="319"/>
            <ac:picMk id="29" creationId="{CBE0AC51-1701-4F17-A35F-27647954B27A}"/>
          </ac:picMkLst>
        </pc:picChg>
        <pc:picChg chg="add mod">
          <ac:chgData name="ARNAV MUNDE" userId="8d9a77ebeb67a11d" providerId="LiveId" clId="{545B6660-CE72-4584-A080-F7EC13F08EB3}" dt="2021-05-23T07:54:44.730" v="3391" actId="14100"/>
          <ac:picMkLst>
            <pc:docMk/>
            <pc:sldMk cId="2015236305" sldId="319"/>
            <ac:picMk id="40" creationId="{DDCE3D80-64D2-4215-901E-73903DD0BFE9}"/>
          </ac:picMkLst>
        </pc:picChg>
        <pc:picChg chg="add mod">
          <ac:chgData name="ARNAV MUNDE" userId="8d9a77ebeb67a11d" providerId="LiveId" clId="{545B6660-CE72-4584-A080-F7EC13F08EB3}" dt="2021-05-23T07:54:44.730" v="3391" actId="14100"/>
          <ac:picMkLst>
            <pc:docMk/>
            <pc:sldMk cId="2015236305" sldId="319"/>
            <ac:picMk id="42" creationId="{6925EDDC-11C3-4D76-9AE6-A020EA683634}"/>
          </ac:picMkLst>
        </pc:picChg>
        <pc:picChg chg="add mod">
          <ac:chgData name="ARNAV MUNDE" userId="8d9a77ebeb67a11d" providerId="LiveId" clId="{545B6660-CE72-4584-A080-F7EC13F08EB3}" dt="2021-05-23T07:54:44.730" v="3391" actId="14100"/>
          <ac:picMkLst>
            <pc:docMk/>
            <pc:sldMk cId="2015236305" sldId="319"/>
            <ac:picMk id="43" creationId="{67B28BB7-6E53-4996-BA72-211EF4441192}"/>
          </ac:picMkLst>
        </pc:picChg>
        <pc:picChg chg="add mod">
          <ac:chgData name="ARNAV MUNDE" userId="8d9a77ebeb67a11d" providerId="LiveId" clId="{545B6660-CE72-4584-A080-F7EC13F08EB3}" dt="2021-05-23T07:54:44.730" v="3391" actId="14100"/>
          <ac:picMkLst>
            <pc:docMk/>
            <pc:sldMk cId="2015236305" sldId="319"/>
            <ac:picMk id="44" creationId="{0A6747E2-3100-4218-B73F-9E489D0B15BF}"/>
          </ac:picMkLst>
        </pc:picChg>
        <pc:picChg chg="add mod modCrop">
          <ac:chgData name="ARNAV MUNDE" userId="8d9a77ebeb67a11d" providerId="LiveId" clId="{545B6660-CE72-4584-A080-F7EC13F08EB3}" dt="2021-05-23T07:54:44.730" v="3391" actId="14100"/>
          <ac:picMkLst>
            <pc:docMk/>
            <pc:sldMk cId="2015236305" sldId="319"/>
            <ac:picMk id="46" creationId="{59F60F51-E098-418D-9819-5A5E3158512E}"/>
          </ac:picMkLst>
        </pc:picChg>
        <pc:picChg chg="add mod modCrop">
          <ac:chgData name="ARNAV MUNDE" userId="8d9a77ebeb67a11d" providerId="LiveId" clId="{545B6660-CE72-4584-A080-F7EC13F08EB3}" dt="2021-05-23T07:54:44.730" v="3391" actId="14100"/>
          <ac:picMkLst>
            <pc:docMk/>
            <pc:sldMk cId="2015236305" sldId="319"/>
            <ac:picMk id="48" creationId="{BC9A0BD7-8B74-46FE-8745-45540388CA78}"/>
          </ac:picMkLst>
        </pc:picChg>
        <pc:picChg chg="add del">
          <ac:chgData name="ARNAV MUNDE" userId="8d9a77ebeb67a11d" providerId="LiveId" clId="{545B6660-CE72-4584-A080-F7EC13F08EB3}" dt="2021-05-21T13:21:32.282" v="2948"/>
          <ac:picMkLst>
            <pc:docMk/>
            <pc:sldMk cId="2015236305" sldId="319"/>
            <ac:picMk id="1026" creationId="{AA2379E3-7042-402E-9ADB-E343003B765F}"/>
          </ac:picMkLst>
        </pc:picChg>
        <pc:picChg chg="add mod">
          <ac:chgData name="ARNAV MUNDE" userId="8d9a77ebeb67a11d" providerId="LiveId" clId="{545B6660-CE72-4584-A080-F7EC13F08EB3}" dt="2021-05-23T07:54:44.730" v="3391" actId="14100"/>
          <ac:picMkLst>
            <pc:docMk/>
            <pc:sldMk cId="2015236305" sldId="319"/>
            <ac:picMk id="1028" creationId="{099A5316-AE5B-4723-822B-7F80485632D4}"/>
          </ac:picMkLst>
        </pc:picChg>
        <pc:picChg chg="add del">
          <ac:chgData name="ARNAV MUNDE" userId="8d9a77ebeb67a11d" providerId="LiveId" clId="{545B6660-CE72-4584-A080-F7EC13F08EB3}" dt="2021-05-21T13:29:09.139" v="2970"/>
          <ac:picMkLst>
            <pc:docMk/>
            <pc:sldMk cId="2015236305" sldId="319"/>
            <ac:picMk id="1030" creationId="{2BDBC82A-ADDE-4E5C-8434-AB4B0FA0292B}"/>
          </ac:picMkLst>
        </pc:picChg>
        <pc:picChg chg="add del">
          <ac:chgData name="ARNAV MUNDE" userId="8d9a77ebeb67a11d" providerId="LiveId" clId="{545B6660-CE72-4584-A080-F7EC13F08EB3}" dt="2021-05-21T13:34:07.538" v="2989"/>
          <ac:picMkLst>
            <pc:docMk/>
            <pc:sldMk cId="2015236305" sldId="319"/>
            <ac:picMk id="1032" creationId="{E8C3A9A0-16FD-423B-8C69-2249879325DE}"/>
          </ac:picMkLst>
        </pc:picChg>
        <pc:picChg chg="add mod">
          <ac:chgData name="ARNAV MUNDE" userId="8d9a77ebeb67a11d" providerId="LiveId" clId="{545B6660-CE72-4584-A080-F7EC13F08EB3}" dt="2021-05-23T07:54:44.730" v="3391" actId="14100"/>
          <ac:picMkLst>
            <pc:docMk/>
            <pc:sldMk cId="2015236305" sldId="319"/>
            <ac:picMk id="1034" creationId="{BFE371FF-181D-4EE1-B4CF-AAAB22A85371}"/>
          </ac:picMkLst>
        </pc:picChg>
        <pc:inkChg chg="add del">
          <ac:chgData name="ARNAV MUNDE" userId="8d9a77ebeb67a11d" providerId="LiveId" clId="{545B6660-CE72-4584-A080-F7EC13F08EB3}" dt="2021-05-21T11:19:26.743" v="2360" actId="478"/>
          <ac:inkMkLst>
            <pc:docMk/>
            <pc:sldMk cId="2015236305" sldId="319"/>
            <ac:inkMk id="22" creationId="{63A25F18-CF13-422B-BB7C-66C22666F9A2}"/>
          </ac:inkMkLst>
        </pc:inkChg>
        <pc:inkChg chg="add del">
          <ac:chgData name="ARNAV MUNDE" userId="8d9a77ebeb67a11d" providerId="LiveId" clId="{545B6660-CE72-4584-A080-F7EC13F08EB3}" dt="2021-05-21T11:19:32.276" v="2364" actId="478"/>
          <ac:inkMkLst>
            <pc:docMk/>
            <pc:sldMk cId="2015236305" sldId="319"/>
            <ac:inkMk id="23" creationId="{E96555A5-F06D-4605-8EBD-E2DDADEC6633}"/>
          </ac:inkMkLst>
        </pc:inkChg>
        <pc:inkChg chg="add del">
          <ac:chgData name="ARNAV MUNDE" userId="8d9a77ebeb67a11d" providerId="LiveId" clId="{545B6660-CE72-4584-A080-F7EC13F08EB3}" dt="2021-05-21T11:19:27.955" v="2361" actId="478"/>
          <ac:inkMkLst>
            <pc:docMk/>
            <pc:sldMk cId="2015236305" sldId="319"/>
            <ac:inkMk id="24" creationId="{3978375F-F195-44D4-B211-06FA3F86EC61}"/>
          </ac:inkMkLst>
        </pc:inkChg>
        <pc:inkChg chg="add del">
          <ac:chgData name="ARNAV MUNDE" userId="8d9a77ebeb67a11d" providerId="LiveId" clId="{545B6660-CE72-4584-A080-F7EC13F08EB3}" dt="2021-05-21T11:20:27.003" v="2368" actId="478"/>
          <ac:inkMkLst>
            <pc:docMk/>
            <pc:sldMk cId="2015236305" sldId="319"/>
            <ac:inkMk id="25" creationId="{716D68F1-6B70-4300-AD70-2187EB4D262A}"/>
          </ac:inkMkLst>
        </pc:inkChg>
      </pc:sldChg>
      <pc:sldChg chg="addSp delSp modSp new del mod ord">
        <pc:chgData name="ARNAV MUNDE" userId="8d9a77ebeb67a11d" providerId="LiveId" clId="{545B6660-CE72-4584-A080-F7EC13F08EB3}" dt="2021-05-25T13:06:31.443" v="5112" actId="2696"/>
        <pc:sldMkLst>
          <pc:docMk/>
          <pc:sldMk cId="2657277187" sldId="320"/>
        </pc:sldMkLst>
        <pc:spChg chg="del">
          <ac:chgData name="ARNAV MUNDE" userId="8d9a77ebeb67a11d" providerId="LiveId" clId="{545B6660-CE72-4584-A080-F7EC13F08EB3}" dt="2021-05-23T13:55:31.320" v="3405" actId="478"/>
          <ac:spMkLst>
            <pc:docMk/>
            <pc:sldMk cId="2657277187" sldId="320"/>
            <ac:spMk id="2" creationId="{D83EA2D0-4FC4-4075-852C-26017CFDFFA3}"/>
          </ac:spMkLst>
        </pc:spChg>
        <pc:spChg chg="add mod">
          <ac:chgData name="ARNAV MUNDE" userId="8d9a77ebeb67a11d" providerId="LiveId" clId="{545B6660-CE72-4584-A080-F7EC13F08EB3}" dt="2021-05-23T13:58:09.984" v="3466" actId="20577"/>
          <ac:spMkLst>
            <pc:docMk/>
            <pc:sldMk cId="2657277187" sldId="320"/>
            <ac:spMk id="4" creationId="{FDF8A987-CB54-4647-93BC-F86E8E861237}"/>
          </ac:spMkLst>
        </pc:spChg>
        <pc:spChg chg="add mod">
          <ac:chgData name="ARNAV MUNDE" userId="8d9a77ebeb67a11d" providerId="LiveId" clId="{545B6660-CE72-4584-A080-F7EC13F08EB3}" dt="2021-05-23T13:56:53.748" v="3448" actId="1076"/>
          <ac:spMkLst>
            <pc:docMk/>
            <pc:sldMk cId="2657277187" sldId="320"/>
            <ac:spMk id="6" creationId="{B968C24D-EC05-4BBA-8195-DA17B63C461D}"/>
          </ac:spMkLst>
        </pc:spChg>
        <pc:spChg chg="add mod">
          <ac:chgData name="ARNAV MUNDE" userId="8d9a77ebeb67a11d" providerId="LiveId" clId="{545B6660-CE72-4584-A080-F7EC13F08EB3}" dt="2021-05-23T14:03:14.400" v="3513" actId="20577"/>
          <ac:spMkLst>
            <pc:docMk/>
            <pc:sldMk cId="2657277187" sldId="320"/>
            <ac:spMk id="8" creationId="{56D61424-CF1A-4470-A9E9-FD20123143F7}"/>
          </ac:spMkLst>
        </pc:spChg>
        <pc:spChg chg="add mod">
          <ac:chgData name="ARNAV MUNDE" userId="8d9a77ebeb67a11d" providerId="LiveId" clId="{545B6660-CE72-4584-A080-F7EC13F08EB3}" dt="2021-05-23T14:03:51.911" v="3523" actId="20577"/>
          <ac:spMkLst>
            <pc:docMk/>
            <pc:sldMk cId="2657277187" sldId="320"/>
            <ac:spMk id="10" creationId="{F67DF4AA-C383-4E6E-9D61-A8EC90E4510E}"/>
          </ac:spMkLst>
        </pc:spChg>
      </pc:sldChg>
      <pc:sldChg chg="add del setBg">
        <pc:chgData name="ARNAV MUNDE" userId="8d9a77ebeb67a11d" providerId="LiveId" clId="{545B6660-CE72-4584-A080-F7EC13F08EB3}" dt="2021-05-24T04:47:40.414" v="3551"/>
        <pc:sldMkLst>
          <pc:docMk/>
          <pc:sldMk cId="1873602265" sldId="321"/>
        </pc:sldMkLst>
      </pc:sldChg>
      <pc:sldChg chg="addSp delSp modSp add del mod ord modAnim">
        <pc:chgData name="ARNAV MUNDE" userId="8d9a77ebeb67a11d" providerId="LiveId" clId="{545B6660-CE72-4584-A080-F7EC13F08EB3}" dt="2021-05-25T17:02:11.289" v="5166" actId="2696"/>
        <pc:sldMkLst>
          <pc:docMk/>
          <pc:sldMk cId="3233911183" sldId="321"/>
        </pc:sldMkLst>
        <pc:spChg chg="mod">
          <ac:chgData name="ARNAV MUNDE" userId="8d9a77ebeb67a11d" providerId="LiveId" clId="{545B6660-CE72-4584-A080-F7EC13F08EB3}" dt="2021-05-24T04:48:09.250" v="3586" actId="14100"/>
          <ac:spMkLst>
            <pc:docMk/>
            <pc:sldMk cId="3233911183" sldId="321"/>
            <ac:spMk id="2" creationId="{D4A40916-690F-4D64-A898-F760E32BA6BA}"/>
          </ac:spMkLst>
        </pc:spChg>
        <pc:spChg chg="mod">
          <ac:chgData name="ARNAV MUNDE" userId="8d9a77ebeb67a11d" providerId="LiveId" clId="{545B6660-CE72-4584-A080-F7EC13F08EB3}" dt="2021-05-24T04:49:49.032" v="3628" actId="20577"/>
          <ac:spMkLst>
            <pc:docMk/>
            <pc:sldMk cId="3233911183" sldId="321"/>
            <ac:spMk id="6" creationId="{5A0CDFF4-7DC7-4611-941D-412543F1CDE8}"/>
          </ac:spMkLst>
        </pc:spChg>
        <pc:spChg chg="mod">
          <ac:chgData name="ARNAV MUNDE" userId="8d9a77ebeb67a11d" providerId="LiveId" clId="{545B6660-CE72-4584-A080-F7EC13F08EB3}" dt="2021-05-24T04:50:01.062" v="3629" actId="14100"/>
          <ac:spMkLst>
            <pc:docMk/>
            <pc:sldMk cId="3233911183" sldId="321"/>
            <ac:spMk id="7" creationId="{7B49FB98-8348-43FD-97AF-BC8CBC91DAC0}"/>
          </ac:spMkLst>
        </pc:spChg>
        <pc:spChg chg="add mod">
          <ac:chgData name="ARNAV MUNDE" userId="8d9a77ebeb67a11d" providerId="LiveId" clId="{545B6660-CE72-4584-A080-F7EC13F08EB3}" dt="2021-05-24T04:56:25.222" v="3722" actId="1076"/>
          <ac:spMkLst>
            <pc:docMk/>
            <pc:sldMk cId="3233911183" sldId="321"/>
            <ac:spMk id="9" creationId="{1A428FE8-CE49-40CC-98FA-44F7D49F9097}"/>
          </ac:spMkLst>
        </pc:spChg>
        <pc:spChg chg="add mod">
          <ac:chgData name="ARNAV MUNDE" userId="8d9a77ebeb67a11d" providerId="LiveId" clId="{545B6660-CE72-4584-A080-F7EC13F08EB3}" dt="2021-05-24T04:57:42.782" v="3736" actId="1076"/>
          <ac:spMkLst>
            <pc:docMk/>
            <pc:sldMk cId="3233911183" sldId="321"/>
            <ac:spMk id="11" creationId="{9A26B894-6B7E-4C5E-AA63-2E9AECC10063}"/>
          </ac:spMkLst>
        </pc:spChg>
        <pc:spChg chg="del">
          <ac:chgData name="ARNAV MUNDE" userId="8d9a77ebeb67a11d" providerId="LiveId" clId="{545B6660-CE72-4584-A080-F7EC13F08EB3}" dt="2021-05-24T04:47:44.450" v="3553" actId="478"/>
          <ac:spMkLst>
            <pc:docMk/>
            <pc:sldMk cId="3233911183" sldId="321"/>
            <ac:spMk id="12" creationId="{CA338226-25C5-455A-B372-B0B5D9E6161A}"/>
          </ac:spMkLst>
        </pc:spChg>
        <pc:spChg chg="add mod">
          <ac:chgData name="ARNAV MUNDE" userId="8d9a77ebeb67a11d" providerId="LiveId" clId="{545B6660-CE72-4584-A080-F7EC13F08EB3}" dt="2021-05-25T07:02:11.266" v="4317" actId="20577"/>
          <ac:spMkLst>
            <pc:docMk/>
            <pc:sldMk cId="3233911183" sldId="321"/>
            <ac:spMk id="13" creationId="{159F33DF-5255-484F-AED0-5613950C6C1E}"/>
          </ac:spMkLst>
        </pc:spChg>
        <pc:spChg chg="add mod">
          <ac:chgData name="ARNAV MUNDE" userId="8d9a77ebeb67a11d" providerId="LiveId" clId="{545B6660-CE72-4584-A080-F7EC13F08EB3}" dt="2021-05-24T04:56:57.741" v="3728" actId="1076"/>
          <ac:spMkLst>
            <pc:docMk/>
            <pc:sldMk cId="3233911183" sldId="321"/>
            <ac:spMk id="15" creationId="{09565576-824B-4E6E-AE13-0FDEAFAC21C0}"/>
          </ac:spMkLst>
        </pc:spChg>
        <pc:spChg chg="mod">
          <ac:chgData name="ARNAV MUNDE" userId="8d9a77ebeb67a11d" providerId="LiveId" clId="{545B6660-CE72-4584-A080-F7EC13F08EB3}" dt="2021-05-24T04:54:16.663" v="3700" actId="207"/>
          <ac:spMkLst>
            <pc:docMk/>
            <pc:sldMk cId="3233911183" sldId="321"/>
            <ac:spMk id="18" creationId="{FB91BA71-8A91-4B89-9893-5F33715F4E8D}"/>
          </ac:spMkLst>
        </pc:spChg>
        <pc:spChg chg="mod">
          <ac:chgData name="ARNAV MUNDE" userId="8d9a77ebeb67a11d" providerId="LiveId" clId="{545B6660-CE72-4584-A080-F7EC13F08EB3}" dt="2021-05-24T04:54:23.206" v="3701" actId="207"/>
          <ac:spMkLst>
            <pc:docMk/>
            <pc:sldMk cId="3233911183" sldId="321"/>
            <ac:spMk id="19" creationId="{2962C3CA-5DA1-45D0-A6E0-5E6882DE7306}"/>
          </ac:spMkLst>
        </pc:spChg>
        <pc:spChg chg="add mod">
          <ac:chgData name="ARNAV MUNDE" userId="8d9a77ebeb67a11d" providerId="LiveId" clId="{545B6660-CE72-4584-A080-F7EC13F08EB3}" dt="2021-05-25T07:02:15.735" v="4319" actId="20577"/>
          <ac:spMkLst>
            <pc:docMk/>
            <pc:sldMk cId="3233911183" sldId="321"/>
            <ac:spMk id="20" creationId="{E1F4B98D-81A0-4C9E-B03E-1CA35EAFE1A5}"/>
          </ac:spMkLst>
        </pc:spChg>
        <pc:spChg chg="add mod">
          <ac:chgData name="ARNAV MUNDE" userId="8d9a77ebeb67a11d" providerId="LiveId" clId="{545B6660-CE72-4584-A080-F7EC13F08EB3}" dt="2021-05-24T04:57:30.702" v="3734" actId="1076"/>
          <ac:spMkLst>
            <pc:docMk/>
            <pc:sldMk cId="3233911183" sldId="321"/>
            <ac:spMk id="22" creationId="{91DB8136-046E-4E47-928D-134AB24EB367}"/>
          </ac:spMkLst>
        </pc:spChg>
        <pc:spChg chg="mod">
          <ac:chgData name="ARNAV MUNDE" userId="8d9a77ebeb67a11d" providerId="LiveId" clId="{545B6660-CE72-4584-A080-F7EC13F08EB3}" dt="2021-05-24T04:54:38.962" v="3703" actId="207"/>
          <ac:spMkLst>
            <pc:docMk/>
            <pc:sldMk cId="3233911183" sldId="321"/>
            <ac:spMk id="24" creationId="{28023DDD-2ACE-4179-A181-09074265AD13}"/>
          </ac:spMkLst>
        </pc:spChg>
        <pc:spChg chg="mod">
          <ac:chgData name="ARNAV MUNDE" userId="8d9a77ebeb67a11d" providerId="LiveId" clId="{545B6660-CE72-4584-A080-F7EC13F08EB3}" dt="2021-05-24T04:54:32.965" v="3702" actId="207"/>
          <ac:spMkLst>
            <pc:docMk/>
            <pc:sldMk cId="3233911183" sldId="321"/>
            <ac:spMk id="25" creationId="{DC62F989-C6E7-4FFC-82A0-5A33A5A1CB8D}"/>
          </ac:spMkLst>
        </pc:spChg>
        <pc:spChg chg="add mod">
          <ac:chgData name="ARNAV MUNDE" userId="8d9a77ebeb67a11d" providerId="LiveId" clId="{545B6660-CE72-4584-A080-F7EC13F08EB3}" dt="2021-05-25T07:02:21.978" v="4320" actId="1076"/>
          <ac:spMkLst>
            <pc:docMk/>
            <pc:sldMk cId="3233911183" sldId="321"/>
            <ac:spMk id="26" creationId="{A538784D-8B5C-47F4-B8A3-392384514EA1}"/>
          </ac:spMkLst>
        </pc:spChg>
        <pc:grpChg chg="add mod">
          <ac:chgData name="ARNAV MUNDE" userId="8d9a77ebeb67a11d" providerId="LiveId" clId="{545B6660-CE72-4584-A080-F7EC13F08EB3}" dt="2021-05-24T04:56:25.222" v="3722" actId="1076"/>
          <ac:grpSpMkLst>
            <pc:docMk/>
            <pc:sldMk cId="3233911183" sldId="321"/>
            <ac:grpSpMk id="5" creationId="{7408BCB2-10D3-42E3-8A21-2CFB6DF799C0}"/>
          </ac:grpSpMkLst>
        </pc:grpChg>
        <pc:grpChg chg="add mod">
          <ac:chgData name="ARNAV MUNDE" userId="8d9a77ebeb67a11d" providerId="LiveId" clId="{545B6660-CE72-4584-A080-F7EC13F08EB3}" dt="2021-05-24T04:56:50.699" v="3727" actId="1076"/>
          <ac:grpSpMkLst>
            <pc:docMk/>
            <pc:sldMk cId="3233911183" sldId="321"/>
            <ac:grpSpMk id="16" creationId="{01F71070-CB00-4BB4-8A6F-BDE24B2B7DE2}"/>
          </ac:grpSpMkLst>
        </pc:grpChg>
        <pc:grpChg chg="add mod">
          <ac:chgData name="ARNAV MUNDE" userId="8d9a77ebeb67a11d" providerId="LiveId" clId="{545B6660-CE72-4584-A080-F7EC13F08EB3}" dt="2021-05-24T04:57:25.174" v="3733" actId="1076"/>
          <ac:grpSpMkLst>
            <pc:docMk/>
            <pc:sldMk cId="3233911183" sldId="321"/>
            <ac:grpSpMk id="23" creationId="{06367423-8508-446F-B454-CC804D8FC875}"/>
          </ac:grpSpMkLst>
        </pc:grpChg>
      </pc:sldChg>
      <pc:sldChg chg="add del setBg">
        <pc:chgData name="ARNAV MUNDE" userId="8d9a77ebeb67a11d" providerId="LiveId" clId="{545B6660-CE72-4584-A080-F7EC13F08EB3}" dt="2021-05-24T04:48:13.271" v="3588"/>
        <pc:sldMkLst>
          <pc:docMk/>
          <pc:sldMk cId="1258245474" sldId="322"/>
        </pc:sldMkLst>
      </pc:sldChg>
      <pc:sldChg chg="addSp delSp modSp add mod delAnim">
        <pc:chgData name="ARNAV MUNDE" userId="8d9a77ebeb67a11d" providerId="LiveId" clId="{545B6660-CE72-4584-A080-F7EC13F08EB3}" dt="2021-06-26T10:07:41.213" v="5461" actId="20577"/>
        <pc:sldMkLst>
          <pc:docMk/>
          <pc:sldMk cId="1487227618" sldId="322"/>
        </pc:sldMkLst>
        <pc:spChg chg="mod">
          <ac:chgData name="ARNAV MUNDE" userId="8d9a77ebeb67a11d" providerId="LiveId" clId="{545B6660-CE72-4584-A080-F7EC13F08EB3}" dt="2021-05-24T08:02:03.070" v="4187" actId="1076"/>
          <ac:spMkLst>
            <pc:docMk/>
            <pc:sldMk cId="1487227618" sldId="322"/>
            <ac:spMk id="2" creationId="{D4A40916-690F-4D64-A898-F760E32BA6BA}"/>
          </ac:spMkLst>
        </pc:spChg>
        <pc:spChg chg="add del mod">
          <ac:chgData name="ARNAV MUNDE" userId="8d9a77ebeb67a11d" providerId="LiveId" clId="{545B6660-CE72-4584-A080-F7EC13F08EB3}" dt="2021-06-23T15:48:07.388" v="5421" actId="21"/>
          <ac:spMkLst>
            <pc:docMk/>
            <pc:sldMk cId="1487227618" sldId="322"/>
            <ac:spMk id="5" creationId="{69F40A74-3F23-4FD1-ACA5-729B1F433E33}"/>
          </ac:spMkLst>
        </pc:spChg>
        <pc:spChg chg="add del mod">
          <ac:chgData name="ARNAV MUNDE" userId="8d9a77ebeb67a11d" providerId="LiveId" clId="{545B6660-CE72-4584-A080-F7EC13F08EB3}" dt="2021-06-23T15:48:57.682" v="5433"/>
          <ac:spMkLst>
            <pc:docMk/>
            <pc:sldMk cId="1487227618" sldId="322"/>
            <ac:spMk id="6" creationId="{97C1190A-C4C9-4E93-81FF-60FF586477E2}"/>
          </ac:spMkLst>
        </pc:spChg>
        <pc:spChg chg="add mod">
          <ac:chgData name="ARNAV MUNDE" userId="8d9a77ebeb67a11d" providerId="LiveId" clId="{545B6660-CE72-4584-A080-F7EC13F08EB3}" dt="2021-06-26T10:07:41.213" v="5461" actId="20577"/>
          <ac:spMkLst>
            <pc:docMk/>
            <pc:sldMk cId="1487227618" sldId="322"/>
            <ac:spMk id="7" creationId="{B59BB364-171A-46E7-A33E-E73B815BFE8E}"/>
          </ac:spMkLst>
        </pc:spChg>
        <pc:spChg chg="add del mod">
          <ac:chgData name="ARNAV MUNDE" userId="8d9a77ebeb67a11d" providerId="LiveId" clId="{545B6660-CE72-4584-A080-F7EC13F08EB3}" dt="2021-06-23T15:48:57.684" v="5435"/>
          <ac:spMkLst>
            <pc:docMk/>
            <pc:sldMk cId="1487227618" sldId="322"/>
            <ac:spMk id="8" creationId="{0931580D-B69F-41B5-86BD-7F4020F1B794}"/>
          </ac:spMkLst>
        </pc:spChg>
        <pc:spChg chg="del">
          <ac:chgData name="ARNAV MUNDE" userId="8d9a77ebeb67a11d" providerId="LiveId" clId="{545B6660-CE72-4584-A080-F7EC13F08EB3}" dt="2021-05-24T07:54:25.383" v="3850" actId="478"/>
          <ac:spMkLst>
            <pc:docMk/>
            <pc:sldMk cId="1487227618" sldId="322"/>
            <ac:spMk id="8" creationId="{E910F09A-49B2-406D-8AE4-CD6062688A20}"/>
          </ac:spMkLst>
        </pc:spChg>
        <pc:spChg chg="del">
          <ac:chgData name="ARNAV MUNDE" userId="8d9a77ebeb67a11d" providerId="LiveId" clId="{545B6660-CE72-4584-A080-F7EC13F08EB3}" dt="2021-05-24T07:54:25.383" v="3850" actId="478"/>
          <ac:spMkLst>
            <pc:docMk/>
            <pc:sldMk cId="1487227618" sldId="322"/>
            <ac:spMk id="13" creationId="{BB808F4F-36B5-4C30-971D-12716CDF37BB}"/>
          </ac:spMkLst>
        </pc:spChg>
        <pc:spChg chg="del">
          <ac:chgData name="ARNAV MUNDE" userId="8d9a77ebeb67a11d" providerId="LiveId" clId="{545B6660-CE72-4584-A080-F7EC13F08EB3}" dt="2021-05-24T07:54:25.383" v="3850" actId="478"/>
          <ac:spMkLst>
            <pc:docMk/>
            <pc:sldMk cId="1487227618" sldId="322"/>
            <ac:spMk id="15" creationId="{2EC21481-BE50-4057-9595-73D92838D7DD}"/>
          </ac:spMkLst>
        </pc:spChg>
        <pc:spChg chg="del">
          <ac:chgData name="ARNAV MUNDE" userId="8d9a77ebeb67a11d" providerId="LiveId" clId="{545B6660-CE72-4584-A080-F7EC13F08EB3}" dt="2021-05-24T07:54:25.383" v="3850" actId="478"/>
          <ac:spMkLst>
            <pc:docMk/>
            <pc:sldMk cId="1487227618" sldId="322"/>
            <ac:spMk id="18" creationId="{07A73CA7-9277-4322-BDAD-B1670E25D38D}"/>
          </ac:spMkLst>
        </pc:spChg>
        <pc:picChg chg="del">
          <ac:chgData name="ARNAV MUNDE" userId="8d9a77ebeb67a11d" providerId="LiveId" clId="{545B6660-CE72-4584-A080-F7EC13F08EB3}" dt="2021-05-24T07:54:26.563" v="3851" actId="478"/>
          <ac:picMkLst>
            <pc:docMk/>
            <pc:sldMk cId="1487227618" sldId="322"/>
            <ac:picMk id="27" creationId="{2F13F666-5576-4894-99B6-0DAF2CC2F30D}"/>
          </ac:picMkLst>
        </pc:picChg>
        <pc:picChg chg="del">
          <ac:chgData name="ARNAV MUNDE" userId="8d9a77ebeb67a11d" providerId="LiveId" clId="{545B6660-CE72-4584-A080-F7EC13F08EB3}" dt="2021-05-24T07:54:25.383" v="3850" actId="478"/>
          <ac:picMkLst>
            <pc:docMk/>
            <pc:sldMk cId="1487227618" sldId="322"/>
            <ac:picMk id="29" creationId="{0E9185CB-FBF7-47DA-90E0-1C7F5751B9A9}"/>
          </ac:picMkLst>
        </pc:picChg>
        <pc:picChg chg="del">
          <ac:chgData name="ARNAV MUNDE" userId="8d9a77ebeb67a11d" providerId="LiveId" clId="{545B6660-CE72-4584-A080-F7EC13F08EB3}" dt="2021-05-24T07:54:25.383" v="3850" actId="478"/>
          <ac:picMkLst>
            <pc:docMk/>
            <pc:sldMk cId="1487227618" sldId="322"/>
            <ac:picMk id="31" creationId="{B117EE9E-8742-43DD-93F3-129EA8DD2A13}"/>
          </ac:picMkLst>
        </pc:picChg>
        <pc:cxnChg chg="add mod">
          <ac:chgData name="ARNAV MUNDE" userId="8d9a77ebeb67a11d" providerId="LiveId" clId="{545B6660-CE72-4584-A080-F7EC13F08EB3}" dt="2021-06-23T15:49:17.494" v="5446" actId="1036"/>
          <ac:cxnSpMkLst>
            <pc:docMk/>
            <pc:sldMk cId="1487227618" sldId="322"/>
            <ac:cxnSpMk id="4" creationId="{B7C77A9B-E65F-44F6-AC8C-E7C07A3F00F5}"/>
          </ac:cxnSpMkLst>
        </pc:cxnChg>
      </pc:sldChg>
      <pc:sldChg chg="add del setBg">
        <pc:chgData name="ARNAV MUNDE" userId="8d9a77ebeb67a11d" providerId="LiveId" clId="{545B6660-CE72-4584-A080-F7EC13F08EB3}" dt="2021-05-24T07:54:19.173" v="3848"/>
        <pc:sldMkLst>
          <pc:docMk/>
          <pc:sldMk cId="3358725328" sldId="322"/>
        </pc:sldMkLst>
      </pc:sldChg>
      <pc:sldChg chg="add del setBg">
        <pc:chgData name="ARNAV MUNDE" userId="8d9a77ebeb67a11d" providerId="LiveId" clId="{545B6660-CE72-4584-A080-F7EC13F08EB3}" dt="2021-05-24T05:24:35.121" v="3740"/>
        <pc:sldMkLst>
          <pc:docMk/>
          <pc:sldMk cId="3942109535" sldId="322"/>
        </pc:sldMkLst>
      </pc:sldChg>
      <pc:sldChg chg="addSp delSp modSp new del mod">
        <pc:chgData name="ARNAV MUNDE" userId="8d9a77ebeb67a11d" providerId="LiveId" clId="{545B6660-CE72-4584-A080-F7EC13F08EB3}" dt="2021-05-25T08:34:02.308" v="4920" actId="47"/>
        <pc:sldMkLst>
          <pc:docMk/>
          <pc:sldMk cId="3826958527" sldId="323"/>
        </pc:sldMkLst>
        <pc:spChg chg="del">
          <ac:chgData name="ARNAV MUNDE" userId="8d9a77ebeb67a11d" providerId="LiveId" clId="{545B6660-CE72-4584-A080-F7EC13F08EB3}" dt="2021-05-25T08:13:58.811" v="4388" actId="478"/>
          <ac:spMkLst>
            <pc:docMk/>
            <pc:sldMk cId="3826958527" sldId="323"/>
            <ac:spMk id="2" creationId="{61EDCFAE-477B-439B-8CE9-2D2C6F2D0E77}"/>
          </ac:spMkLst>
        </pc:spChg>
        <pc:picChg chg="add mod modCrop">
          <ac:chgData name="ARNAV MUNDE" userId="8d9a77ebeb67a11d" providerId="LiveId" clId="{545B6660-CE72-4584-A080-F7EC13F08EB3}" dt="2021-05-25T08:20:46.748" v="4466" actId="1076"/>
          <ac:picMkLst>
            <pc:docMk/>
            <pc:sldMk cId="3826958527" sldId="323"/>
            <ac:picMk id="4" creationId="{229D92AC-15E3-4B94-9256-8024BE816642}"/>
          </ac:picMkLst>
        </pc:picChg>
        <pc:picChg chg="add mod modCrop">
          <ac:chgData name="ARNAV MUNDE" userId="8d9a77ebeb67a11d" providerId="LiveId" clId="{545B6660-CE72-4584-A080-F7EC13F08EB3}" dt="2021-05-25T08:20:18.576" v="4457" actId="108"/>
          <ac:picMkLst>
            <pc:docMk/>
            <pc:sldMk cId="3826958527" sldId="323"/>
            <ac:picMk id="6" creationId="{299F11F0-06CE-4D04-816E-66F47473D5A1}"/>
          </ac:picMkLst>
        </pc:picChg>
        <pc:picChg chg="add mod modCrop">
          <ac:chgData name="ARNAV MUNDE" userId="8d9a77ebeb67a11d" providerId="LiveId" clId="{545B6660-CE72-4584-A080-F7EC13F08EB3}" dt="2021-05-25T08:20:20.399" v="4458" actId="108"/>
          <ac:picMkLst>
            <pc:docMk/>
            <pc:sldMk cId="3826958527" sldId="323"/>
            <ac:picMk id="8" creationId="{CEC866BD-9AEA-4409-8298-5D7D022A94EF}"/>
          </ac:picMkLst>
        </pc:picChg>
        <pc:picChg chg="add del mod">
          <ac:chgData name="ARNAV MUNDE" userId="8d9a77ebeb67a11d" providerId="LiveId" clId="{545B6660-CE72-4584-A080-F7EC13F08EB3}" dt="2021-05-25T08:15:22.545" v="4411" actId="478"/>
          <ac:picMkLst>
            <pc:docMk/>
            <pc:sldMk cId="3826958527" sldId="323"/>
            <ac:picMk id="10" creationId="{C8F04668-1A2D-490B-99E6-CA2642B6B1EC}"/>
          </ac:picMkLst>
        </pc:picChg>
        <pc:picChg chg="add mod modCrop">
          <ac:chgData name="ARNAV MUNDE" userId="8d9a77ebeb67a11d" providerId="LiveId" clId="{545B6660-CE72-4584-A080-F7EC13F08EB3}" dt="2021-05-25T08:20:49.523" v="4467" actId="1076"/>
          <ac:picMkLst>
            <pc:docMk/>
            <pc:sldMk cId="3826958527" sldId="323"/>
            <ac:picMk id="12" creationId="{F4FC3DBD-CB45-43B9-A58C-35FA56CB093A}"/>
          </ac:picMkLst>
        </pc:picChg>
        <pc:picChg chg="add mod modCrop">
          <ac:chgData name="ARNAV MUNDE" userId="8d9a77ebeb67a11d" providerId="LiveId" clId="{545B6660-CE72-4584-A080-F7EC13F08EB3}" dt="2021-05-25T08:20:57.383" v="4470" actId="1076"/>
          <ac:picMkLst>
            <pc:docMk/>
            <pc:sldMk cId="3826958527" sldId="323"/>
            <ac:picMk id="14" creationId="{3A2860F6-80C0-4B0F-BCE2-8C01F359F3B4}"/>
          </ac:picMkLst>
        </pc:picChg>
        <pc:picChg chg="add mod modCrop">
          <ac:chgData name="ARNAV MUNDE" userId="8d9a77ebeb67a11d" providerId="LiveId" clId="{545B6660-CE72-4584-A080-F7EC13F08EB3}" dt="2021-05-25T08:20:54.203" v="4469" actId="1076"/>
          <ac:picMkLst>
            <pc:docMk/>
            <pc:sldMk cId="3826958527" sldId="323"/>
            <ac:picMk id="16" creationId="{49D81855-452A-431D-B782-8B97611218AB}"/>
          </ac:picMkLst>
        </pc:picChg>
        <pc:picChg chg="add mod modCrop">
          <ac:chgData name="ARNAV MUNDE" userId="8d9a77ebeb67a11d" providerId="LiveId" clId="{545B6660-CE72-4584-A080-F7EC13F08EB3}" dt="2021-05-25T08:20:45.347" v="4465" actId="1076"/>
          <ac:picMkLst>
            <pc:docMk/>
            <pc:sldMk cId="3826958527" sldId="323"/>
            <ac:picMk id="18" creationId="{9C329FEF-B787-499D-B1B7-B639B3C90837}"/>
          </ac:picMkLst>
        </pc:picChg>
      </pc:sldChg>
      <pc:sldChg chg="new del">
        <pc:chgData name="ARNAV MUNDE" userId="8d9a77ebeb67a11d" providerId="LiveId" clId="{545B6660-CE72-4584-A080-F7EC13F08EB3}" dt="2021-05-25T08:34:05.095" v="4921" actId="47"/>
        <pc:sldMkLst>
          <pc:docMk/>
          <pc:sldMk cId="1212974936" sldId="324"/>
        </pc:sldMkLst>
      </pc:sldChg>
      <pc:sldChg chg="add del setBg">
        <pc:chgData name="ARNAV MUNDE" userId="8d9a77ebeb67a11d" providerId="LiveId" clId="{545B6660-CE72-4584-A080-F7EC13F08EB3}" dt="2021-05-25T08:21:06.452" v="4472"/>
        <pc:sldMkLst>
          <pc:docMk/>
          <pc:sldMk cId="825318465" sldId="325"/>
        </pc:sldMkLst>
      </pc:sldChg>
      <pc:sldChg chg="addSp delSp modSp add mod ord delAnim modAnim">
        <pc:chgData name="ARNAV MUNDE" userId="8d9a77ebeb67a11d" providerId="LiveId" clId="{545B6660-CE72-4584-A080-F7EC13F08EB3}" dt="2021-06-28T16:17:30.033" v="9712" actId="14100"/>
        <pc:sldMkLst>
          <pc:docMk/>
          <pc:sldMk cId="1764339616" sldId="325"/>
        </pc:sldMkLst>
        <pc:spChg chg="add mod">
          <ac:chgData name="ARNAV MUNDE" userId="8d9a77ebeb67a11d" providerId="LiveId" clId="{545B6660-CE72-4584-A080-F7EC13F08EB3}" dt="2021-06-26T10:10:06.222" v="5471" actId="1076"/>
          <ac:spMkLst>
            <pc:docMk/>
            <pc:sldMk cId="1764339616" sldId="325"/>
            <ac:spMk id="2" creationId="{3813BC8E-1BEC-4B18-8137-ACC50C9E068F}"/>
          </ac:spMkLst>
        </pc:spChg>
        <pc:spChg chg="del">
          <ac:chgData name="ARNAV MUNDE" userId="8d9a77ebeb67a11d" providerId="LiveId" clId="{545B6660-CE72-4584-A080-F7EC13F08EB3}" dt="2021-05-25T08:21:10.549" v="4475" actId="478"/>
          <ac:spMkLst>
            <pc:docMk/>
            <pc:sldMk cId="1764339616" sldId="325"/>
            <ac:spMk id="6" creationId="{88B51B54-94A0-4A6B-BC59-C6763DD39D4B}"/>
          </ac:spMkLst>
        </pc:spChg>
        <pc:spChg chg="mod">
          <ac:chgData name="ARNAV MUNDE" userId="8d9a77ebeb67a11d" providerId="LiveId" clId="{545B6660-CE72-4584-A080-F7EC13F08EB3}" dt="2021-06-28T16:17:30.033" v="9712" actId="14100"/>
          <ac:spMkLst>
            <pc:docMk/>
            <pc:sldMk cId="1764339616" sldId="325"/>
            <ac:spMk id="8" creationId="{5771F1A0-487B-4EDE-B6BB-AC6F799DDB1C}"/>
          </ac:spMkLst>
        </pc:spChg>
        <pc:spChg chg="del">
          <ac:chgData name="ARNAV MUNDE" userId="8d9a77ebeb67a11d" providerId="LiveId" clId="{545B6660-CE72-4584-A080-F7EC13F08EB3}" dt="2021-05-25T08:21:09.270" v="4474" actId="478"/>
          <ac:spMkLst>
            <pc:docMk/>
            <pc:sldMk cId="1764339616" sldId="325"/>
            <ac:spMk id="9" creationId="{29E7A612-38D2-4A15-8FA4-B94B59E0FB12}"/>
          </ac:spMkLst>
        </pc:spChg>
        <pc:picChg chg="add mod">
          <ac:chgData name="ARNAV MUNDE" userId="8d9a77ebeb67a11d" providerId="LiveId" clId="{545B6660-CE72-4584-A080-F7EC13F08EB3}" dt="2021-06-26T10:10:03.338" v="5470" actId="1076"/>
          <ac:picMkLst>
            <pc:docMk/>
            <pc:sldMk cId="1764339616" sldId="325"/>
            <ac:picMk id="7" creationId="{A6041BF6-F955-4DCE-ACB9-1717D2A1E1D6}"/>
          </ac:picMkLst>
        </pc:picChg>
        <pc:picChg chg="mod">
          <ac:chgData name="ARNAV MUNDE" userId="8d9a77ebeb67a11d" providerId="LiveId" clId="{545B6660-CE72-4584-A080-F7EC13F08EB3}" dt="2021-05-25T08:21:34.587" v="4504" actId="1076"/>
          <ac:picMkLst>
            <pc:docMk/>
            <pc:sldMk cId="1764339616" sldId="325"/>
            <ac:picMk id="17" creationId="{0EE32143-FCBA-CA42-8593-4F6299F70772}"/>
          </ac:picMkLst>
        </pc:picChg>
      </pc:sldChg>
      <pc:sldChg chg="add del setBg">
        <pc:chgData name="ARNAV MUNDE" userId="8d9a77ebeb67a11d" providerId="LiveId" clId="{545B6660-CE72-4584-A080-F7EC13F08EB3}" dt="2021-05-25T08:23:25.160" v="4567"/>
        <pc:sldMkLst>
          <pc:docMk/>
          <pc:sldMk cId="1489998193" sldId="326"/>
        </pc:sldMkLst>
      </pc:sldChg>
      <pc:sldChg chg="addSp delSp modSp add del mod ord modAnim">
        <pc:chgData name="ARNAV MUNDE" userId="8d9a77ebeb67a11d" providerId="LiveId" clId="{545B6660-CE72-4584-A080-F7EC13F08EB3}" dt="2021-06-28T09:27:34.539" v="9570" actId="2696"/>
        <pc:sldMkLst>
          <pc:docMk/>
          <pc:sldMk cId="1876094838" sldId="326"/>
        </pc:sldMkLst>
        <pc:spChg chg="del">
          <ac:chgData name="ARNAV MUNDE" userId="8d9a77ebeb67a11d" providerId="LiveId" clId="{545B6660-CE72-4584-A080-F7EC13F08EB3}" dt="2021-05-25T08:23:29.583" v="4570" actId="478"/>
          <ac:spMkLst>
            <pc:docMk/>
            <pc:sldMk cId="1876094838" sldId="326"/>
            <ac:spMk id="2" creationId="{3813BC8E-1BEC-4B18-8137-ACC50C9E068F}"/>
          </ac:spMkLst>
        </pc:spChg>
        <pc:spChg chg="add mod">
          <ac:chgData name="ARNAV MUNDE" userId="8d9a77ebeb67a11d" providerId="LiveId" clId="{545B6660-CE72-4584-A080-F7EC13F08EB3}" dt="2021-05-25T08:26:15.684" v="4676" actId="14100"/>
          <ac:spMkLst>
            <pc:docMk/>
            <pc:sldMk cId="1876094838" sldId="326"/>
            <ac:spMk id="11" creationId="{6467736A-4FC2-4BC5-B92F-BE64EDC58971}"/>
          </ac:spMkLst>
        </pc:spChg>
        <pc:spChg chg="add del mod">
          <ac:chgData name="ARNAV MUNDE" userId="8d9a77ebeb67a11d" providerId="LiveId" clId="{545B6660-CE72-4584-A080-F7EC13F08EB3}" dt="2021-05-25T08:26:49.675" v="4690"/>
          <ac:spMkLst>
            <pc:docMk/>
            <pc:sldMk cId="1876094838" sldId="326"/>
            <ac:spMk id="12" creationId="{91823FDB-AC5C-4E5F-BFE1-B8F6EBA02B4B}"/>
          </ac:spMkLst>
        </pc:spChg>
        <pc:picChg chg="add mod">
          <ac:chgData name="ARNAV MUNDE" userId="8d9a77ebeb67a11d" providerId="LiveId" clId="{545B6660-CE72-4584-A080-F7EC13F08EB3}" dt="2021-05-25T08:24:59.663" v="4592" actId="1076"/>
          <ac:picMkLst>
            <pc:docMk/>
            <pc:sldMk cId="1876094838" sldId="326"/>
            <ac:picMk id="6" creationId="{92644341-4048-49D5-914C-364CD6A77293}"/>
          </ac:picMkLst>
        </pc:picChg>
        <pc:picChg chg="del">
          <ac:chgData name="ARNAV MUNDE" userId="8d9a77ebeb67a11d" providerId="LiveId" clId="{545B6660-CE72-4584-A080-F7EC13F08EB3}" dt="2021-05-25T08:23:27.087" v="4569" actId="478"/>
          <ac:picMkLst>
            <pc:docMk/>
            <pc:sldMk cId="1876094838" sldId="326"/>
            <ac:picMk id="7" creationId="{A6041BF6-F955-4DCE-ACB9-1717D2A1E1D6}"/>
          </ac:picMkLst>
        </pc:picChg>
        <pc:picChg chg="add mod">
          <ac:chgData name="ARNAV MUNDE" userId="8d9a77ebeb67a11d" providerId="LiveId" clId="{545B6660-CE72-4584-A080-F7EC13F08EB3}" dt="2021-05-25T08:25:15.764" v="4597" actId="14100"/>
          <ac:picMkLst>
            <pc:docMk/>
            <pc:sldMk cId="1876094838" sldId="326"/>
            <ac:picMk id="9" creationId="{5C567090-B1E1-427F-B3B4-5470199F0969}"/>
          </ac:picMkLst>
        </pc:picChg>
        <pc:picChg chg="add mod">
          <ac:chgData name="ARNAV MUNDE" userId="8d9a77ebeb67a11d" providerId="LiveId" clId="{545B6660-CE72-4584-A080-F7EC13F08EB3}" dt="2021-05-25T08:25:07.776" v="4595" actId="14100"/>
          <ac:picMkLst>
            <pc:docMk/>
            <pc:sldMk cId="1876094838" sldId="326"/>
            <ac:picMk id="10" creationId="{D2898122-C0FA-4E74-AF6F-237887A3B68F}"/>
          </ac:picMkLst>
        </pc:picChg>
      </pc:sldChg>
      <pc:sldChg chg="addSp delSp modSp add mod ord modAnim">
        <pc:chgData name="ARNAV MUNDE" userId="8d9a77ebeb67a11d" providerId="LiveId" clId="{545B6660-CE72-4584-A080-F7EC13F08EB3}" dt="2021-06-28T16:17:37.134" v="9714"/>
        <pc:sldMkLst>
          <pc:docMk/>
          <pc:sldMk cId="1512981780" sldId="327"/>
        </pc:sldMkLst>
        <pc:spChg chg="mod">
          <ac:chgData name="ARNAV MUNDE" userId="8d9a77ebeb67a11d" providerId="LiveId" clId="{545B6660-CE72-4584-A080-F7EC13F08EB3}" dt="2021-05-25T08:30:09.567" v="4894" actId="1076"/>
          <ac:spMkLst>
            <pc:docMk/>
            <pc:sldMk cId="1512981780" sldId="327"/>
            <ac:spMk id="2" creationId="{3813BC8E-1BEC-4B18-8137-ACC50C9E068F}"/>
          </ac:spMkLst>
        </pc:spChg>
        <pc:spChg chg="add mod">
          <ac:chgData name="ARNAV MUNDE" userId="8d9a77ebeb67a11d" providerId="LiveId" clId="{545B6660-CE72-4584-A080-F7EC13F08EB3}" dt="2021-05-25T10:45:18.968" v="5046" actId="207"/>
          <ac:spMkLst>
            <pc:docMk/>
            <pc:sldMk cId="1512981780" sldId="327"/>
            <ac:spMk id="3" creationId="{B0EF36F5-A336-4F08-AF26-7EC851B3653B}"/>
          </ac:spMkLst>
        </pc:spChg>
        <pc:spChg chg="del">
          <ac:chgData name="ARNAV MUNDE" userId="8d9a77ebeb67a11d" providerId="LiveId" clId="{545B6660-CE72-4584-A080-F7EC13F08EB3}" dt="2021-06-28T16:17:36.674" v="9713" actId="478"/>
          <ac:spMkLst>
            <pc:docMk/>
            <pc:sldMk cId="1512981780" sldId="327"/>
            <ac:spMk id="8" creationId="{5771F1A0-487B-4EDE-B6BB-AC6F799DDB1C}"/>
          </ac:spMkLst>
        </pc:spChg>
        <pc:spChg chg="add mod">
          <ac:chgData name="ARNAV MUNDE" userId="8d9a77ebeb67a11d" providerId="LiveId" clId="{545B6660-CE72-4584-A080-F7EC13F08EB3}" dt="2021-06-28T16:17:37.134" v="9714"/>
          <ac:spMkLst>
            <pc:docMk/>
            <pc:sldMk cId="1512981780" sldId="327"/>
            <ac:spMk id="11" creationId="{93760975-64EF-44BC-9413-F8E1B3273060}"/>
          </ac:spMkLst>
        </pc:spChg>
        <pc:picChg chg="add mod">
          <ac:chgData name="ARNAV MUNDE" userId="8d9a77ebeb67a11d" providerId="LiveId" clId="{545B6660-CE72-4584-A080-F7EC13F08EB3}" dt="2021-05-25T08:28:42.551" v="4726" actId="1076"/>
          <ac:picMkLst>
            <pc:docMk/>
            <pc:sldMk cId="1512981780" sldId="327"/>
            <ac:picMk id="6" creationId="{A4A054CD-FE65-4AC1-A226-7A0306C3783F}"/>
          </ac:picMkLst>
        </pc:picChg>
        <pc:picChg chg="del">
          <ac:chgData name="ARNAV MUNDE" userId="8d9a77ebeb67a11d" providerId="LiveId" clId="{545B6660-CE72-4584-A080-F7EC13F08EB3}" dt="2021-05-25T08:26:59.708" v="4694" actId="478"/>
          <ac:picMkLst>
            <pc:docMk/>
            <pc:sldMk cId="1512981780" sldId="327"/>
            <ac:picMk id="7" creationId="{A6041BF6-F955-4DCE-ACB9-1717D2A1E1D6}"/>
          </ac:picMkLst>
        </pc:picChg>
        <pc:picChg chg="add mod ord">
          <ac:chgData name="ARNAV MUNDE" userId="8d9a77ebeb67a11d" providerId="LiveId" clId="{545B6660-CE72-4584-A080-F7EC13F08EB3}" dt="2021-05-25T08:33:22.155" v="4918" actId="1076"/>
          <ac:picMkLst>
            <pc:docMk/>
            <pc:sldMk cId="1512981780" sldId="327"/>
            <ac:picMk id="9" creationId="{A04C0A8B-2A9C-4DB6-9211-877AB3AF335E}"/>
          </ac:picMkLst>
        </pc:picChg>
        <pc:picChg chg="add mod modCrop">
          <ac:chgData name="ARNAV MUNDE" userId="8d9a77ebeb67a11d" providerId="LiveId" clId="{545B6660-CE72-4584-A080-F7EC13F08EB3}" dt="2021-05-25T08:30:45.983" v="4898" actId="1076"/>
          <ac:picMkLst>
            <pc:docMk/>
            <pc:sldMk cId="1512981780" sldId="327"/>
            <ac:picMk id="10" creationId="{85F9F1E9-A7B2-4394-8543-2912D470E394}"/>
          </ac:picMkLst>
        </pc:picChg>
      </pc:sldChg>
      <pc:sldChg chg="add del setBg">
        <pc:chgData name="ARNAV MUNDE" userId="8d9a77ebeb67a11d" providerId="LiveId" clId="{545B6660-CE72-4584-A080-F7EC13F08EB3}" dt="2021-05-25T08:26:57.885" v="4692"/>
        <pc:sldMkLst>
          <pc:docMk/>
          <pc:sldMk cId="2955587882" sldId="327"/>
        </pc:sldMkLst>
      </pc:sldChg>
      <pc:sldChg chg="add del setBg">
        <pc:chgData name="ARNAV MUNDE" userId="8d9a77ebeb67a11d" providerId="LiveId" clId="{545B6660-CE72-4584-A080-F7EC13F08EB3}" dt="2021-05-25T16:07:16.659" v="5115"/>
        <pc:sldMkLst>
          <pc:docMk/>
          <pc:sldMk cId="2258129180" sldId="328"/>
        </pc:sldMkLst>
      </pc:sldChg>
      <pc:sldChg chg="addSp delSp modSp add mod delAnim">
        <pc:chgData name="ARNAV MUNDE" userId="8d9a77ebeb67a11d" providerId="LiveId" clId="{545B6660-CE72-4584-A080-F7EC13F08EB3}" dt="2021-05-25T16:08:21.682" v="5163"/>
        <pc:sldMkLst>
          <pc:docMk/>
          <pc:sldMk cId="2632464161" sldId="328"/>
        </pc:sldMkLst>
        <pc:spChg chg="del">
          <ac:chgData name="ARNAV MUNDE" userId="8d9a77ebeb67a11d" providerId="LiveId" clId="{545B6660-CE72-4584-A080-F7EC13F08EB3}" dt="2021-05-25T16:07:22.529" v="5117" actId="478"/>
          <ac:spMkLst>
            <pc:docMk/>
            <pc:sldMk cId="2632464161" sldId="328"/>
            <ac:spMk id="2" creationId="{D4A40916-690F-4D64-A898-F760E32BA6BA}"/>
          </ac:spMkLst>
        </pc:spChg>
        <pc:spChg chg="add del mod">
          <ac:chgData name="ARNAV MUNDE" userId="8d9a77ebeb67a11d" providerId="LiveId" clId="{545B6660-CE72-4584-A080-F7EC13F08EB3}" dt="2021-05-25T16:07:25.153" v="5118" actId="478"/>
          <ac:spMkLst>
            <pc:docMk/>
            <pc:sldMk cId="2632464161" sldId="328"/>
            <ac:spMk id="4" creationId="{20B0DF76-66A8-421B-A284-7ACDED0B8F49}"/>
          </ac:spMkLst>
        </pc:spChg>
        <pc:spChg chg="add mod">
          <ac:chgData name="ARNAV MUNDE" userId="8d9a77ebeb67a11d" providerId="LiveId" clId="{545B6660-CE72-4584-A080-F7EC13F08EB3}" dt="2021-05-25T16:08:10.949" v="5162" actId="14100"/>
          <ac:spMkLst>
            <pc:docMk/>
            <pc:sldMk cId="2632464161" sldId="328"/>
            <ac:spMk id="8" creationId="{AF5443AA-ACD5-42A2-A849-18B0647BEB23}"/>
          </ac:spMkLst>
        </pc:spChg>
        <pc:spChg chg="del">
          <ac:chgData name="ARNAV MUNDE" userId="8d9a77ebeb67a11d" providerId="LiveId" clId="{545B6660-CE72-4584-A080-F7EC13F08EB3}" dt="2021-05-25T16:07:22.529" v="5117" actId="478"/>
          <ac:spMkLst>
            <pc:docMk/>
            <pc:sldMk cId="2632464161" sldId="328"/>
            <ac:spMk id="9" creationId="{1A428FE8-CE49-40CC-98FA-44F7D49F9097}"/>
          </ac:spMkLst>
        </pc:spChg>
        <pc:spChg chg="del">
          <ac:chgData name="ARNAV MUNDE" userId="8d9a77ebeb67a11d" providerId="LiveId" clId="{545B6660-CE72-4584-A080-F7EC13F08EB3}" dt="2021-05-25T16:07:22.529" v="5117" actId="478"/>
          <ac:spMkLst>
            <pc:docMk/>
            <pc:sldMk cId="2632464161" sldId="328"/>
            <ac:spMk id="11" creationId="{9A26B894-6B7E-4C5E-AA63-2E9AECC10063}"/>
          </ac:spMkLst>
        </pc:spChg>
        <pc:spChg chg="del">
          <ac:chgData name="ARNAV MUNDE" userId="8d9a77ebeb67a11d" providerId="LiveId" clId="{545B6660-CE72-4584-A080-F7EC13F08EB3}" dt="2021-05-25T16:07:22.529" v="5117" actId="478"/>
          <ac:spMkLst>
            <pc:docMk/>
            <pc:sldMk cId="2632464161" sldId="328"/>
            <ac:spMk id="13" creationId="{159F33DF-5255-484F-AED0-5613950C6C1E}"/>
          </ac:spMkLst>
        </pc:spChg>
        <pc:spChg chg="del">
          <ac:chgData name="ARNAV MUNDE" userId="8d9a77ebeb67a11d" providerId="LiveId" clId="{545B6660-CE72-4584-A080-F7EC13F08EB3}" dt="2021-05-25T16:07:22.529" v="5117" actId="478"/>
          <ac:spMkLst>
            <pc:docMk/>
            <pc:sldMk cId="2632464161" sldId="328"/>
            <ac:spMk id="15" creationId="{09565576-824B-4E6E-AE13-0FDEAFAC21C0}"/>
          </ac:spMkLst>
        </pc:spChg>
        <pc:spChg chg="del">
          <ac:chgData name="ARNAV MUNDE" userId="8d9a77ebeb67a11d" providerId="LiveId" clId="{545B6660-CE72-4584-A080-F7EC13F08EB3}" dt="2021-05-25T16:07:22.529" v="5117" actId="478"/>
          <ac:spMkLst>
            <pc:docMk/>
            <pc:sldMk cId="2632464161" sldId="328"/>
            <ac:spMk id="20" creationId="{E1F4B98D-81A0-4C9E-B03E-1CA35EAFE1A5}"/>
          </ac:spMkLst>
        </pc:spChg>
        <pc:spChg chg="del">
          <ac:chgData name="ARNAV MUNDE" userId="8d9a77ebeb67a11d" providerId="LiveId" clId="{545B6660-CE72-4584-A080-F7EC13F08EB3}" dt="2021-05-25T16:07:22.529" v="5117" actId="478"/>
          <ac:spMkLst>
            <pc:docMk/>
            <pc:sldMk cId="2632464161" sldId="328"/>
            <ac:spMk id="22" creationId="{91DB8136-046E-4E47-928D-134AB24EB367}"/>
          </ac:spMkLst>
        </pc:spChg>
        <pc:spChg chg="del">
          <ac:chgData name="ARNAV MUNDE" userId="8d9a77ebeb67a11d" providerId="LiveId" clId="{545B6660-CE72-4584-A080-F7EC13F08EB3}" dt="2021-05-25T16:07:22.529" v="5117" actId="478"/>
          <ac:spMkLst>
            <pc:docMk/>
            <pc:sldMk cId="2632464161" sldId="328"/>
            <ac:spMk id="26" creationId="{A538784D-8B5C-47F4-B8A3-392384514EA1}"/>
          </ac:spMkLst>
        </pc:spChg>
        <pc:grpChg chg="del">
          <ac:chgData name="ARNAV MUNDE" userId="8d9a77ebeb67a11d" providerId="LiveId" clId="{545B6660-CE72-4584-A080-F7EC13F08EB3}" dt="2021-05-25T16:07:22.529" v="5117" actId="478"/>
          <ac:grpSpMkLst>
            <pc:docMk/>
            <pc:sldMk cId="2632464161" sldId="328"/>
            <ac:grpSpMk id="5" creationId="{7408BCB2-10D3-42E3-8A21-2CFB6DF799C0}"/>
          </ac:grpSpMkLst>
        </pc:grpChg>
        <pc:grpChg chg="del">
          <ac:chgData name="ARNAV MUNDE" userId="8d9a77ebeb67a11d" providerId="LiveId" clId="{545B6660-CE72-4584-A080-F7EC13F08EB3}" dt="2021-05-25T16:07:22.529" v="5117" actId="478"/>
          <ac:grpSpMkLst>
            <pc:docMk/>
            <pc:sldMk cId="2632464161" sldId="328"/>
            <ac:grpSpMk id="16" creationId="{01F71070-CB00-4BB4-8A6F-BDE24B2B7DE2}"/>
          </ac:grpSpMkLst>
        </pc:grpChg>
        <pc:grpChg chg="del">
          <ac:chgData name="ARNAV MUNDE" userId="8d9a77ebeb67a11d" providerId="LiveId" clId="{545B6660-CE72-4584-A080-F7EC13F08EB3}" dt="2021-05-25T16:07:22.529" v="5117" actId="478"/>
          <ac:grpSpMkLst>
            <pc:docMk/>
            <pc:sldMk cId="2632464161" sldId="328"/>
            <ac:grpSpMk id="23" creationId="{06367423-8508-446F-B454-CC804D8FC875}"/>
          </ac:grpSpMkLst>
        </pc:grpChg>
        <pc:picChg chg="del">
          <ac:chgData name="ARNAV MUNDE" userId="8d9a77ebeb67a11d" providerId="LiveId" clId="{545B6660-CE72-4584-A080-F7EC13F08EB3}" dt="2021-05-25T16:07:22.529" v="5117" actId="478"/>
          <ac:picMkLst>
            <pc:docMk/>
            <pc:sldMk cId="2632464161" sldId="328"/>
            <ac:picMk id="17" creationId="{0EE32143-FCBA-CA42-8593-4F6299F70772}"/>
          </ac:picMkLst>
        </pc:picChg>
        <pc:picChg chg="add mod">
          <ac:chgData name="ARNAV MUNDE" userId="8d9a77ebeb67a11d" providerId="LiveId" clId="{545B6660-CE72-4584-A080-F7EC13F08EB3}" dt="2021-05-25T16:08:21.682" v="5163"/>
          <ac:picMkLst>
            <pc:docMk/>
            <pc:sldMk cId="2632464161" sldId="328"/>
            <ac:picMk id="27" creationId="{E91910A2-0492-4AC3-A74E-32C9188C4729}"/>
          </ac:picMkLst>
        </pc:picChg>
      </pc:sldChg>
      <pc:sldChg chg="addSp delSp add del mod setBg">
        <pc:chgData name="ARNAV MUNDE" userId="8d9a77ebeb67a11d" providerId="LiveId" clId="{545B6660-CE72-4584-A080-F7EC13F08EB3}" dt="2021-05-25T11:27:06.588" v="5072" actId="47"/>
        <pc:sldMkLst>
          <pc:docMk/>
          <pc:sldMk cId="3005953623" sldId="328"/>
        </pc:sldMkLst>
        <pc:picChg chg="add del">
          <ac:chgData name="ARNAV MUNDE" userId="8d9a77ebeb67a11d" providerId="LiveId" clId="{545B6660-CE72-4584-A080-F7EC13F08EB3}" dt="2021-05-25T11:26:55.107" v="5068" actId="478"/>
          <ac:picMkLst>
            <pc:docMk/>
            <pc:sldMk cId="3005953623" sldId="328"/>
            <ac:picMk id="4" creationId="{F4A572A9-34D6-4C4D-A769-E4FAFE08C0AC}"/>
          </ac:picMkLst>
        </pc:picChg>
      </pc:sldChg>
      <pc:sldChg chg="add del setBg">
        <pc:chgData name="ARNAV MUNDE" userId="8d9a77ebeb67a11d" providerId="LiveId" clId="{545B6660-CE72-4584-A080-F7EC13F08EB3}" dt="2021-05-25T17:54:49.793" v="5170"/>
        <pc:sldMkLst>
          <pc:docMk/>
          <pc:sldMk cId="785525084" sldId="329"/>
        </pc:sldMkLst>
      </pc:sldChg>
      <pc:sldChg chg="addSp delSp modSp add del mod delAnim">
        <pc:chgData name="ARNAV MUNDE" userId="8d9a77ebeb67a11d" providerId="LiveId" clId="{545B6660-CE72-4584-A080-F7EC13F08EB3}" dt="2021-05-25T11:32:38.617" v="5108" actId="47"/>
        <pc:sldMkLst>
          <pc:docMk/>
          <pc:sldMk cId="1614703292" sldId="329"/>
        </pc:sldMkLst>
        <pc:spChg chg="add mod">
          <ac:chgData name="ARNAV MUNDE" userId="8d9a77ebeb67a11d" providerId="LiveId" clId="{545B6660-CE72-4584-A080-F7EC13F08EB3}" dt="2021-05-25T11:29:27.021" v="5099" actId="164"/>
          <ac:spMkLst>
            <pc:docMk/>
            <pc:sldMk cId="1614703292" sldId="329"/>
            <ac:spMk id="5" creationId="{6FDC3C02-5E5D-458E-97E8-2ECB83307B19}"/>
          </ac:spMkLst>
        </pc:spChg>
        <pc:spChg chg="add del mod">
          <ac:chgData name="ARNAV MUNDE" userId="8d9a77ebeb67a11d" providerId="LiveId" clId="{545B6660-CE72-4584-A080-F7EC13F08EB3}" dt="2021-05-25T11:28:04.395" v="5083" actId="478"/>
          <ac:spMkLst>
            <pc:docMk/>
            <pc:sldMk cId="1614703292" sldId="329"/>
            <ac:spMk id="6" creationId="{F6ED1B34-C18A-4A56-A4C7-A7BBE9A1FDF2}"/>
          </ac:spMkLst>
        </pc:spChg>
        <pc:spChg chg="add mod">
          <ac:chgData name="ARNAV MUNDE" userId="8d9a77ebeb67a11d" providerId="LiveId" clId="{545B6660-CE72-4584-A080-F7EC13F08EB3}" dt="2021-05-25T11:29:27.021" v="5099" actId="164"/>
          <ac:spMkLst>
            <pc:docMk/>
            <pc:sldMk cId="1614703292" sldId="329"/>
            <ac:spMk id="7" creationId="{76B18109-88FF-4F34-AFCE-9352D9FA44FE}"/>
          </ac:spMkLst>
        </pc:spChg>
        <pc:spChg chg="add del mod">
          <ac:chgData name="ARNAV MUNDE" userId="8d9a77ebeb67a11d" providerId="LiveId" clId="{545B6660-CE72-4584-A080-F7EC13F08EB3}" dt="2021-05-25T11:27:44.677" v="5078" actId="478"/>
          <ac:spMkLst>
            <pc:docMk/>
            <pc:sldMk cId="1614703292" sldId="329"/>
            <ac:spMk id="8" creationId="{D7D472D4-B19F-41D0-A2AD-0DB8F29B9C59}"/>
          </ac:spMkLst>
        </pc:spChg>
        <pc:spChg chg="add mod">
          <ac:chgData name="ARNAV MUNDE" userId="8d9a77ebeb67a11d" providerId="LiveId" clId="{545B6660-CE72-4584-A080-F7EC13F08EB3}" dt="2021-05-25T11:29:27.021" v="5099" actId="164"/>
          <ac:spMkLst>
            <pc:docMk/>
            <pc:sldMk cId="1614703292" sldId="329"/>
            <ac:spMk id="9" creationId="{7F9DF2F8-F023-4BDF-BF1C-4233A1DA7EAC}"/>
          </ac:spMkLst>
        </pc:spChg>
        <pc:spChg chg="del">
          <ac:chgData name="ARNAV MUNDE" userId="8d9a77ebeb67a11d" providerId="LiveId" clId="{545B6660-CE72-4584-A080-F7EC13F08EB3}" dt="2021-05-25T11:27:10.719" v="5073" actId="478"/>
          <ac:spMkLst>
            <pc:docMk/>
            <pc:sldMk cId="1614703292" sldId="329"/>
            <ac:spMk id="10" creationId="{FB4C2F6F-6764-4597-9AE3-7F1FFAB895B0}"/>
          </ac:spMkLst>
        </pc:spChg>
        <pc:spChg chg="add del mod">
          <ac:chgData name="ARNAV MUNDE" userId="8d9a77ebeb67a11d" providerId="LiveId" clId="{545B6660-CE72-4584-A080-F7EC13F08EB3}" dt="2021-05-25T11:28:00.719" v="5082" actId="478"/>
          <ac:spMkLst>
            <pc:docMk/>
            <pc:sldMk cId="1614703292" sldId="329"/>
            <ac:spMk id="11" creationId="{4E2D719D-B730-453C-8028-19E41B35082C}"/>
          </ac:spMkLst>
        </pc:spChg>
        <pc:spChg chg="add mod">
          <ac:chgData name="ARNAV MUNDE" userId="8d9a77ebeb67a11d" providerId="LiveId" clId="{545B6660-CE72-4584-A080-F7EC13F08EB3}" dt="2021-05-25T11:29:27.021" v="5099" actId="164"/>
          <ac:spMkLst>
            <pc:docMk/>
            <pc:sldMk cId="1614703292" sldId="329"/>
            <ac:spMk id="13" creationId="{368C358C-9442-46A0-A5F9-344506786043}"/>
          </ac:spMkLst>
        </pc:spChg>
        <pc:spChg chg="add mod">
          <ac:chgData name="ARNAV MUNDE" userId="8d9a77ebeb67a11d" providerId="LiveId" clId="{545B6660-CE72-4584-A080-F7EC13F08EB3}" dt="2021-05-25T11:29:27.021" v="5099" actId="164"/>
          <ac:spMkLst>
            <pc:docMk/>
            <pc:sldMk cId="1614703292" sldId="329"/>
            <ac:spMk id="14" creationId="{CA2F4C3D-41B8-4BF5-92C8-5CE6D3CA5858}"/>
          </ac:spMkLst>
        </pc:spChg>
        <pc:spChg chg="add mod">
          <ac:chgData name="ARNAV MUNDE" userId="8d9a77ebeb67a11d" providerId="LiveId" clId="{545B6660-CE72-4584-A080-F7EC13F08EB3}" dt="2021-05-25T11:32:28.828" v="5106" actId="20577"/>
          <ac:spMkLst>
            <pc:docMk/>
            <pc:sldMk cId="1614703292" sldId="329"/>
            <ac:spMk id="15" creationId="{E5762A98-EAB1-4649-BB95-B27D62DCC24D}"/>
          </ac:spMkLst>
        </pc:spChg>
        <pc:spChg chg="add mod">
          <ac:chgData name="ARNAV MUNDE" userId="8d9a77ebeb67a11d" providerId="LiveId" clId="{545B6660-CE72-4584-A080-F7EC13F08EB3}" dt="2021-05-25T11:29:27.021" v="5099" actId="164"/>
          <ac:spMkLst>
            <pc:docMk/>
            <pc:sldMk cId="1614703292" sldId="329"/>
            <ac:spMk id="16" creationId="{9905F966-A9F8-4673-84F2-CD67D0540197}"/>
          </ac:spMkLst>
        </pc:spChg>
        <pc:spChg chg="add mod">
          <ac:chgData name="ARNAV MUNDE" userId="8d9a77ebeb67a11d" providerId="LiveId" clId="{545B6660-CE72-4584-A080-F7EC13F08EB3}" dt="2021-05-25T11:29:27.021" v="5099" actId="164"/>
          <ac:spMkLst>
            <pc:docMk/>
            <pc:sldMk cId="1614703292" sldId="329"/>
            <ac:spMk id="18" creationId="{E404D13A-A478-4BDA-9785-A8720B2EC801}"/>
          </ac:spMkLst>
        </pc:spChg>
        <pc:spChg chg="add mod">
          <ac:chgData name="ARNAV MUNDE" userId="8d9a77ebeb67a11d" providerId="LiveId" clId="{545B6660-CE72-4584-A080-F7EC13F08EB3}" dt="2021-05-25T11:29:27.021" v="5099" actId="164"/>
          <ac:spMkLst>
            <pc:docMk/>
            <pc:sldMk cId="1614703292" sldId="329"/>
            <ac:spMk id="19" creationId="{250CA212-0ED3-4938-A563-ADE2E69EAE07}"/>
          </ac:spMkLst>
        </pc:spChg>
        <pc:spChg chg="add mod">
          <ac:chgData name="ARNAV MUNDE" userId="8d9a77ebeb67a11d" providerId="LiveId" clId="{545B6660-CE72-4584-A080-F7EC13F08EB3}" dt="2021-05-25T11:29:27.021" v="5099" actId="164"/>
          <ac:spMkLst>
            <pc:docMk/>
            <pc:sldMk cId="1614703292" sldId="329"/>
            <ac:spMk id="20" creationId="{1ACFF576-3E99-42BC-A6F0-9681785D593A}"/>
          </ac:spMkLst>
        </pc:spChg>
        <pc:spChg chg="add mod">
          <ac:chgData name="ARNAV MUNDE" userId="8d9a77ebeb67a11d" providerId="LiveId" clId="{545B6660-CE72-4584-A080-F7EC13F08EB3}" dt="2021-05-25T11:29:27.021" v="5099" actId="164"/>
          <ac:spMkLst>
            <pc:docMk/>
            <pc:sldMk cId="1614703292" sldId="329"/>
            <ac:spMk id="21" creationId="{6A7CAE47-C898-4380-A081-DDD56E86BDF8}"/>
          </ac:spMkLst>
        </pc:spChg>
        <pc:spChg chg="add mod">
          <ac:chgData name="ARNAV MUNDE" userId="8d9a77ebeb67a11d" providerId="LiveId" clId="{545B6660-CE72-4584-A080-F7EC13F08EB3}" dt="2021-05-25T11:29:27.021" v="5099" actId="164"/>
          <ac:spMkLst>
            <pc:docMk/>
            <pc:sldMk cId="1614703292" sldId="329"/>
            <ac:spMk id="22" creationId="{C6043761-BD85-4C78-A630-8E7D584F6994}"/>
          </ac:spMkLst>
        </pc:spChg>
        <pc:spChg chg="add mod">
          <ac:chgData name="ARNAV MUNDE" userId="8d9a77ebeb67a11d" providerId="LiveId" clId="{545B6660-CE72-4584-A080-F7EC13F08EB3}" dt="2021-05-25T11:29:27.021" v="5099" actId="164"/>
          <ac:spMkLst>
            <pc:docMk/>
            <pc:sldMk cId="1614703292" sldId="329"/>
            <ac:spMk id="23" creationId="{691C80D7-9677-4E45-95CA-BD29CFA1177C}"/>
          </ac:spMkLst>
        </pc:spChg>
        <pc:spChg chg="add mod">
          <ac:chgData name="ARNAV MUNDE" userId="8d9a77ebeb67a11d" providerId="LiveId" clId="{545B6660-CE72-4584-A080-F7EC13F08EB3}" dt="2021-05-25T11:28:33.923" v="5092" actId="571"/>
          <ac:spMkLst>
            <pc:docMk/>
            <pc:sldMk cId="1614703292" sldId="329"/>
            <ac:spMk id="24" creationId="{75B72833-C34A-4941-90F3-8C3C67205434}"/>
          </ac:spMkLst>
        </pc:spChg>
        <pc:spChg chg="add mod">
          <ac:chgData name="ARNAV MUNDE" userId="8d9a77ebeb67a11d" providerId="LiveId" clId="{545B6660-CE72-4584-A080-F7EC13F08EB3}" dt="2021-05-25T11:28:33.923" v="5092" actId="571"/>
          <ac:spMkLst>
            <pc:docMk/>
            <pc:sldMk cId="1614703292" sldId="329"/>
            <ac:spMk id="25" creationId="{FBFA33B7-5E48-43B1-8486-8DC615144B38}"/>
          </ac:spMkLst>
        </pc:spChg>
        <pc:grpChg chg="add del mod">
          <ac:chgData name="ARNAV MUNDE" userId="8d9a77ebeb67a11d" providerId="LiveId" clId="{545B6660-CE72-4584-A080-F7EC13F08EB3}" dt="2021-05-25T11:32:35.238" v="5107" actId="478"/>
          <ac:grpSpMkLst>
            <pc:docMk/>
            <pc:sldMk cId="1614703292" sldId="329"/>
            <ac:grpSpMk id="2" creationId="{73DC7B19-1AC9-44D3-A5E1-D6DC9EDAC24A}"/>
          </ac:grpSpMkLst>
        </pc:grpChg>
      </pc:sldChg>
      <pc:sldChg chg="add del setBg">
        <pc:chgData name="ARNAV MUNDE" userId="8d9a77ebeb67a11d" providerId="LiveId" clId="{545B6660-CE72-4584-A080-F7EC13F08EB3}" dt="2021-05-25T11:27:04.708" v="5070"/>
        <pc:sldMkLst>
          <pc:docMk/>
          <pc:sldMk cId="2754253546" sldId="329"/>
        </pc:sldMkLst>
      </pc:sldChg>
      <pc:sldChg chg="addSp delSp modSp add mod">
        <pc:chgData name="ARNAV MUNDE" userId="8d9a77ebeb67a11d" providerId="LiveId" clId="{545B6660-CE72-4584-A080-F7EC13F08EB3}" dt="2021-05-25T17:56:11.540" v="5197" actId="14100"/>
        <pc:sldMkLst>
          <pc:docMk/>
          <pc:sldMk cId="2856339686" sldId="329"/>
        </pc:sldMkLst>
        <pc:spChg chg="del mod">
          <ac:chgData name="ARNAV MUNDE" userId="8d9a77ebeb67a11d" providerId="LiveId" clId="{545B6660-CE72-4584-A080-F7EC13F08EB3}" dt="2021-05-25T17:55:06.482" v="5187" actId="478"/>
          <ac:spMkLst>
            <pc:docMk/>
            <pc:sldMk cId="2856339686" sldId="329"/>
            <ac:spMk id="2" creationId="{D4A40916-690F-4D64-A898-F760E32BA6BA}"/>
          </ac:spMkLst>
        </pc:spChg>
        <pc:spChg chg="del">
          <ac:chgData name="ARNAV MUNDE" userId="8d9a77ebeb67a11d" providerId="LiveId" clId="{545B6660-CE72-4584-A080-F7EC13F08EB3}" dt="2021-05-25T17:54:56.449" v="5172" actId="478"/>
          <ac:spMkLst>
            <pc:docMk/>
            <pc:sldMk cId="2856339686" sldId="329"/>
            <ac:spMk id="5" creationId="{69F40A74-3F23-4FD1-ACA5-729B1F433E33}"/>
          </ac:spMkLst>
        </pc:spChg>
        <pc:picChg chg="add mod modCrop">
          <ac:chgData name="ARNAV MUNDE" userId="8d9a77ebeb67a11d" providerId="LiveId" clId="{545B6660-CE72-4584-A080-F7EC13F08EB3}" dt="2021-05-25T17:56:11.540" v="5197" actId="14100"/>
          <ac:picMkLst>
            <pc:docMk/>
            <pc:sldMk cId="2856339686" sldId="329"/>
            <ac:picMk id="6" creationId="{6F0C0F55-8505-4C47-81DF-FD56F4BFEB94}"/>
          </ac:picMkLst>
        </pc:picChg>
        <pc:cxnChg chg="del">
          <ac:chgData name="ARNAV MUNDE" userId="8d9a77ebeb67a11d" providerId="LiveId" clId="{545B6660-CE72-4584-A080-F7EC13F08EB3}" dt="2021-05-25T17:54:56.449" v="5172" actId="478"/>
          <ac:cxnSpMkLst>
            <pc:docMk/>
            <pc:sldMk cId="2856339686" sldId="329"/>
            <ac:cxnSpMk id="4" creationId="{B7C77A9B-E65F-44F6-AC8C-E7C07A3F00F5}"/>
          </ac:cxnSpMkLst>
        </pc:cxnChg>
      </pc:sldChg>
      <pc:sldChg chg="modSp add del setBg">
        <pc:chgData name="ARNAV MUNDE" userId="8d9a77ebeb67a11d" providerId="LiveId" clId="{545B6660-CE72-4584-A080-F7EC13F08EB3}" dt="2021-06-28T18:39:13.461" v="9875"/>
        <pc:sldMkLst>
          <pc:docMk/>
          <pc:sldMk cId="3164274874" sldId="330"/>
        </pc:sldMkLst>
        <pc:spChg chg="mod">
          <ac:chgData name="ARNAV MUNDE" userId="8d9a77ebeb67a11d" providerId="LiveId" clId="{545B6660-CE72-4584-A080-F7EC13F08EB3}" dt="2021-06-28T18:39:13.461" v="9875"/>
          <ac:spMkLst>
            <pc:docMk/>
            <pc:sldMk cId="3164274874" sldId="330"/>
            <ac:spMk id="5" creationId="{F2F2D9B0-FAED-4C45-BFAC-64D128EB1327}"/>
          </ac:spMkLst>
        </pc:spChg>
      </pc:sldChg>
      <pc:sldChg chg="addSp delSp modSp add del mod setBg">
        <pc:chgData name="ARNAV MUNDE" userId="8d9a77ebeb67a11d" providerId="LiveId" clId="{545B6660-CE72-4584-A080-F7EC13F08EB3}" dt="2021-06-28T18:38:51.026" v="9872" actId="20577"/>
        <pc:sldMkLst>
          <pc:docMk/>
          <pc:sldMk cId="2707677910" sldId="331"/>
        </pc:sldMkLst>
        <pc:spChg chg="del mod">
          <ac:chgData name="ARNAV MUNDE" userId="8d9a77ebeb67a11d" providerId="LiveId" clId="{545B6660-CE72-4584-A080-F7EC13F08EB3}" dt="2021-06-27T12:49:23.368" v="7277" actId="478"/>
          <ac:spMkLst>
            <pc:docMk/>
            <pc:sldMk cId="2707677910" sldId="331"/>
            <ac:spMk id="2" creationId="{3AD6D391-3C9B-4A83-8205-2A350FD8B46A}"/>
          </ac:spMkLst>
        </pc:spChg>
        <pc:spChg chg="del mod">
          <ac:chgData name="ARNAV MUNDE" userId="8d9a77ebeb67a11d" providerId="LiveId" clId="{545B6660-CE72-4584-A080-F7EC13F08EB3}" dt="2021-06-27T12:49:23.368" v="7277" actId="478"/>
          <ac:spMkLst>
            <pc:docMk/>
            <pc:sldMk cId="2707677910" sldId="331"/>
            <ac:spMk id="3" creationId="{3D684E5F-CAAD-4503-BD7E-1D8730D1521C}"/>
          </ac:spMkLst>
        </pc:spChg>
        <pc:spChg chg="mod">
          <ac:chgData name="ARNAV MUNDE" userId="8d9a77ebeb67a11d" providerId="LiveId" clId="{545B6660-CE72-4584-A080-F7EC13F08EB3}" dt="2021-06-28T04:24:32.150" v="8665" actId="207"/>
          <ac:spMkLst>
            <pc:docMk/>
            <pc:sldMk cId="2707677910" sldId="331"/>
            <ac:spMk id="6" creationId="{D02D9E55-67E5-431C-9930-B3D665351191}"/>
          </ac:spMkLst>
        </pc:spChg>
        <pc:spChg chg="mod">
          <ac:chgData name="ARNAV MUNDE" userId="8d9a77ebeb67a11d" providerId="LiveId" clId="{545B6660-CE72-4584-A080-F7EC13F08EB3}" dt="2021-06-27T14:39:55.717" v="8365" actId="207"/>
          <ac:spMkLst>
            <pc:docMk/>
            <pc:sldMk cId="2707677910" sldId="331"/>
            <ac:spMk id="8" creationId="{CBA3880A-8F57-479E-A8F6-1CA45B84629C}"/>
          </ac:spMkLst>
        </pc:spChg>
        <pc:spChg chg="mod">
          <ac:chgData name="ARNAV MUNDE" userId="8d9a77ebeb67a11d" providerId="LiveId" clId="{545B6660-CE72-4584-A080-F7EC13F08EB3}" dt="2021-06-28T18:38:28.790" v="9805" actId="20577"/>
          <ac:spMkLst>
            <pc:docMk/>
            <pc:sldMk cId="2707677910" sldId="331"/>
            <ac:spMk id="9" creationId="{DC28962B-7CBF-4131-A2B1-99ECEAC270B6}"/>
          </ac:spMkLst>
        </pc:spChg>
        <pc:spChg chg="mod">
          <ac:chgData name="ARNAV MUNDE" userId="8d9a77ebeb67a11d" providerId="LiveId" clId="{545B6660-CE72-4584-A080-F7EC13F08EB3}" dt="2021-06-27T14:40:14.060" v="8369" actId="207"/>
          <ac:spMkLst>
            <pc:docMk/>
            <pc:sldMk cId="2707677910" sldId="331"/>
            <ac:spMk id="10" creationId="{75B7C6AF-8D7F-4097-93EF-A8D9F4DED183}"/>
          </ac:spMkLst>
        </pc:spChg>
        <pc:spChg chg="mod">
          <ac:chgData name="ARNAV MUNDE" userId="8d9a77ebeb67a11d" providerId="LiveId" clId="{545B6660-CE72-4584-A080-F7EC13F08EB3}" dt="2021-06-28T18:38:51.026" v="9872" actId="20577"/>
          <ac:spMkLst>
            <pc:docMk/>
            <pc:sldMk cId="2707677910" sldId="331"/>
            <ac:spMk id="11" creationId="{A2533311-287D-41EF-A806-546AC1AD0C33}"/>
          </ac:spMkLst>
        </pc:spChg>
        <pc:spChg chg="mod">
          <ac:chgData name="ARNAV MUNDE" userId="8d9a77ebeb67a11d" providerId="LiveId" clId="{545B6660-CE72-4584-A080-F7EC13F08EB3}" dt="2021-06-27T14:39:59.815" v="8366" actId="108"/>
          <ac:spMkLst>
            <pc:docMk/>
            <pc:sldMk cId="2707677910" sldId="331"/>
            <ac:spMk id="15" creationId="{5CC1A5AB-D32E-442C-B358-1CFF203EC569}"/>
          </ac:spMkLst>
        </pc:spChg>
        <pc:spChg chg="del mod">
          <ac:chgData name="ARNAV MUNDE" userId="8d9a77ebeb67a11d" providerId="LiveId" clId="{545B6660-CE72-4584-A080-F7EC13F08EB3}" dt="2021-06-27T14:13:45.282" v="8089" actId="478"/>
          <ac:spMkLst>
            <pc:docMk/>
            <pc:sldMk cId="2707677910" sldId="331"/>
            <ac:spMk id="26" creationId="{403F4A8E-E0B6-4DCF-ABEB-F3683E65110F}"/>
          </ac:spMkLst>
        </pc:spChg>
        <pc:spChg chg="del mod">
          <ac:chgData name="ARNAV MUNDE" userId="8d9a77ebeb67a11d" providerId="LiveId" clId="{545B6660-CE72-4584-A080-F7EC13F08EB3}" dt="2021-06-27T14:13:45.282" v="8089" actId="478"/>
          <ac:spMkLst>
            <pc:docMk/>
            <pc:sldMk cId="2707677910" sldId="331"/>
            <ac:spMk id="27" creationId="{BF5C4FEF-1BD9-4248-9A4B-C27AA817B683}"/>
          </ac:spMkLst>
        </pc:spChg>
        <pc:spChg chg="del mod">
          <ac:chgData name="ARNAV MUNDE" userId="8d9a77ebeb67a11d" providerId="LiveId" clId="{545B6660-CE72-4584-A080-F7EC13F08EB3}" dt="2021-06-27T14:13:45.282" v="8089" actId="478"/>
          <ac:spMkLst>
            <pc:docMk/>
            <pc:sldMk cId="2707677910" sldId="331"/>
            <ac:spMk id="28" creationId="{206A2392-94F2-40E6-B185-CC9EA4743866}"/>
          </ac:spMkLst>
        </pc:spChg>
        <pc:spChg chg="del mod">
          <ac:chgData name="ARNAV MUNDE" userId="8d9a77ebeb67a11d" providerId="LiveId" clId="{545B6660-CE72-4584-A080-F7EC13F08EB3}" dt="2021-06-27T14:13:45.282" v="8089" actId="478"/>
          <ac:spMkLst>
            <pc:docMk/>
            <pc:sldMk cId="2707677910" sldId="331"/>
            <ac:spMk id="29" creationId="{114AF63E-30D0-4DA0-B0A3-EBD95B5A9A64}"/>
          </ac:spMkLst>
        </pc:spChg>
        <pc:spChg chg="del">
          <ac:chgData name="ARNAV MUNDE" userId="8d9a77ebeb67a11d" providerId="LiveId" clId="{545B6660-CE72-4584-A080-F7EC13F08EB3}" dt="2021-06-27T11:48:38.922" v="7176" actId="478"/>
          <ac:spMkLst>
            <pc:docMk/>
            <pc:sldMk cId="2707677910" sldId="331"/>
            <ac:spMk id="30" creationId="{69186124-EC9D-49D3-97C1-0EC0F4731991}"/>
          </ac:spMkLst>
        </pc:spChg>
        <pc:spChg chg="del">
          <ac:chgData name="ARNAV MUNDE" userId="8d9a77ebeb67a11d" providerId="LiveId" clId="{545B6660-CE72-4584-A080-F7EC13F08EB3}" dt="2021-06-27T11:48:38.922" v="7176" actId="478"/>
          <ac:spMkLst>
            <pc:docMk/>
            <pc:sldMk cId="2707677910" sldId="331"/>
            <ac:spMk id="31" creationId="{7431A81D-C776-49BA-AD54-EE67896C741B}"/>
          </ac:spMkLst>
        </pc:spChg>
        <pc:spChg chg="del">
          <ac:chgData name="ARNAV MUNDE" userId="8d9a77ebeb67a11d" providerId="LiveId" clId="{545B6660-CE72-4584-A080-F7EC13F08EB3}" dt="2021-06-27T11:48:38.922" v="7176" actId="478"/>
          <ac:spMkLst>
            <pc:docMk/>
            <pc:sldMk cId="2707677910" sldId="331"/>
            <ac:spMk id="32" creationId="{5E21579C-31D8-403B-AA0E-7D611245023F}"/>
          </ac:spMkLst>
        </pc:spChg>
        <pc:spChg chg="del">
          <ac:chgData name="ARNAV MUNDE" userId="8d9a77ebeb67a11d" providerId="LiveId" clId="{545B6660-CE72-4584-A080-F7EC13F08EB3}" dt="2021-06-27T11:48:38.922" v="7176" actId="478"/>
          <ac:spMkLst>
            <pc:docMk/>
            <pc:sldMk cId="2707677910" sldId="331"/>
            <ac:spMk id="33" creationId="{15C6FF1F-E134-453B-9E47-56AE781B06C7}"/>
          </ac:spMkLst>
        </pc:spChg>
        <pc:spChg chg="del">
          <ac:chgData name="ARNAV MUNDE" userId="8d9a77ebeb67a11d" providerId="LiveId" clId="{545B6660-CE72-4584-A080-F7EC13F08EB3}" dt="2021-06-27T11:48:38.922" v="7176" actId="478"/>
          <ac:spMkLst>
            <pc:docMk/>
            <pc:sldMk cId="2707677910" sldId="331"/>
            <ac:spMk id="34" creationId="{AF2955E4-FF72-4106-B2AF-6E726B69A31F}"/>
          </ac:spMkLst>
        </pc:spChg>
        <pc:spChg chg="del">
          <ac:chgData name="ARNAV MUNDE" userId="8d9a77ebeb67a11d" providerId="LiveId" clId="{545B6660-CE72-4584-A080-F7EC13F08EB3}" dt="2021-06-27T11:48:38.922" v="7176" actId="478"/>
          <ac:spMkLst>
            <pc:docMk/>
            <pc:sldMk cId="2707677910" sldId="331"/>
            <ac:spMk id="35" creationId="{A313AB55-ECCB-44E0-A7A6-5365CB4FE11C}"/>
          </ac:spMkLst>
        </pc:spChg>
        <pc:spChg chg="del">
          <ac:chgData name="ARNAV MUNDE" userId="8d9a77ebeb67a11d" providerId="LiveId" clId="{545B6660-CE72-4584-A080-F7EC13F08EB3}" dt="2021-06-27T11:48:38.922" v="7176" actId="478"/>
          <ac:spMkLst>
            <pc:docMk/>
            <pc:sldMk cId="2707677910" sldId="331"/>
            <ac:spMk id="36" creationId="{914717BA-8F11-4FB1-8FBC-1746D94DF682}"/>
          </ac:spMkLst>
        </pc:spChg>
        <pc:spChg chg="add del mod">
          <ac:chgData name="ARNAV MUNDE" userId="8d9a77ebeb67a11d" providerId="LiveId" clId="{545B6660-CE72-4584-A080-F7EC13F08EB3}" dt="2021-06-27T14:13:51.441" v="8090" actId="478"/>
          <ac:spMkLst>
            <pc:docMk/>
            <pc:sldMk cId="2707677910" sldId="331"/>
            <ac:spMk id="37" creationId="{B2158259-5418-4353-B515-75048AE8CD90}"/>
          </ac:spMkLst>
        </pc:spChg>
        <pc:spChg chg="add del mod">
          <ac:chgData name="ARNAV MUNDE" userId="8d9a77ebeb67a11d" providerId="LiveId" clId="{545B6660-CE72-4584-A080-F7EC13F08EB3}" dt="2021-06-27T14:13:45.282" v="8089" actId="478"/>
          <ac:spMkLst>
            <pc:docMk/>
            <pc:sldMk cId="2707677910" sldId="331"/>
            <ac:spMk id="38" creationId="{853F81D5-92CB-4F0D-AD1D-630E4C74CB8E}"/>
          </ac:spMkLst>
        </pc:spChg>
        <pc:spChg chg="add del mod">
          <ac:chgData name="ARNAV MUNDE" userId="8d9a77ebeb67a11d" providerId="LiveId" clId="{545B6660-CE72-4584-A080-F7EC13F08EB3}" dt="2021-06-27T14:13:45.282" v="8089" actId="478"/>
          <ac:spMkLst>
            <pc:docMk/>
            <pc:sldMk cId="2707677910" sldId="331"/>
            <ac:spMk id="39" creationId="{F6F14379-EB14-47FA-A642-7F9EE93EDFF5}"/>
          </ac:spMkLst>
        </pc:spChg>
        <pc:spChg chg="add del mod">
          <ac:chgData name="ARNAV MUNDE" userId="8d9a77ebeb67a11d" providerId="LiveId" clId="{545B6660-CE72-4584-A080-F7EC13F08EB3}" dt="2021-06-27T14:13:51.441" v="8090" actId="478"/>
          <ac:spMkLst>
            <pc:docMk/>
            <pc:sldMk cId="2707677910" sldId="331"/>
            <ac:spMk id="40" creationId="{59E33577-8FC9-4170-B2BA-0BD93FEBA8B2}"/>
          </ac:spMkLst>
        </pc:spChg>
        <pc:spChg chg="add mod">
          <ac:chgData name="ARNAV MUNDE" userId="8d9a77ebeb67a11d" providerId="LiveId" clId="{545B6660-CE72-4584-A080-F7EC13F08EB3}" dt="2021-06-27T12:40:44.583" v="7269" actId="14100"/>
          <ac:spMkLst>
            <pc:docMk/>
            <pc:sldMk cId="2707677910" sldId="331"/>
            <ac:spMk id="41" creationId="{FAFF2348-2E73-4BAE-BA0C-AFCE63AAE87D}"/>
          </ac:spMkLst>
        </pc:spChg>
        <pc:spChg chg="mod">
          <ac:chgData name="ARNAV MUNDE" userId="8d9a77ebeb67a11d" providerId="LiveId" clId="{545B6660-CE72-4584-A080-F7EC13F08EB3}" dt="2021-06-27T14:13:59.762" v="8092"/>
          <ac:spMkLst>
            <pc:docMk/>
            <pc:sldMk cId="2707677910" sldId="331"/>
            <ac:spMk id="45" creationId="{AF1CEBC2-3200-416C-9123-18AECB6C4455}"/>
          </ac:spMkLst>
        </pc:spChg>
        <pc:spChg chg="mod">
          <ac:chgData name="ARNAV MUNDE" userId="8d9a77ebeb67a11d" providerId="LiveId" clId="{545B6660-CE72-4584-A080-F7EC13F08EB3}" dt="2021-06-27T14:29:46.544" v="8341" actId="207"/>
          <ac:spMkLst>
            <pc:docMk/>
            <pc:sldMk cId="2707677910" sldId="331"/>
            <ac:spMk id="46" creationId="{8CD0B9F6-67E5-4D03-AE17-DA5C799B12B4}"/>
          </ac:spMkLst>
        </pc:spChg>
        <pc:spChg chg="mod">
          <ac:chgData name="ARNAV MUNDE" userId="8d9a77ebeb67a11d" providerId="LiveId" clId="{545B6660-CE72-4584-A080-F7EC13F08EB3}" dt="2021-06-27T14:29:43.430" v="8340" actId="207"/>
          <ac:spMkLst>
            <pc:docMk/>
            <pc:sldMk cId="2707677910" sldId="331"/>
            <ac:spMk id="47" creationId="{5B8072B9-B231-4F37-8115-34897C13E4A3}"/>
          </ac:spMkLst>
        </pc:spChg>
        <pc:spChg chg="mod">
          <ac:chgData name="ARNAV MUNDE" userId="8d9a77ebeb67a11d" providerId="LiveId" clId="{545B6660-CE72-4584-A080-F7EC13F08EB3}" dt="2021-06-27T14:23:16.237" v="8326" actId="1076"/>
          <ac:spMkLst>
            <pc:docMk/>
            <pc:sldMk cId="2707677910" sldId="331"/>
            <ac:spMk id="48" creationId="{E3B44AFA-0A27-406A-8DC3-44EC58FCC24C}"/>
          </ac:spMkLst>
        </pc:spChg>
        <pc:spChg chg="mod">
          <ac:chgData name="ARNAV MUNDE" userId="8d9a77ebeb67a11d" providerId="LiveId" clId="{545B6660-CE72-4584-A080-F7EC13F08EB3}" dt="2021-06-27T14:44:24.900" v="8381" actId="1076"/>
          <ac:spMkLst>
            <pc:docMk/>
            <pc:sldMk cId="2707677910" sldId="331"/>
            <ac:spMk id="49" creationId="{B49E0E25-7643-4CC0-B5C4-D7ACE337AB8A}"/>
          </ac:spMkLst>
        </pc:spChg>
        <pc:spChg chg="mod">
          <ac:chgData name="ARNAV MUNDE" userId="8d9a77ebeb67a11d" providerId="LiveId" clId="{545B6660-CE72-4584-A080-F7EC13F08EB3}" dt="2021-06-27T14:13:59.762" v="8092"/>
          <ac:spMkLst>
            <pc:docMk/>
            <pc:sldMk cId="2707677910" sldId="331"/>
            <ac:spMk id="50" creationId="{5364BFB5-AD57-44D0-B520-315FA0568514}"/>
          </ac:spMkLst>
        </pc:spChg>
        <pc:spChg chg="mod">
          <ac:chgData name="ARNAV MUNDE" userId="8d9a77ebeb67a11d" providerId="LiveId" clId="{545B6660-CE72-4584-A080-F7EC13F08EB3}" dt="2021-06-27T14:13:59.762" v="8092"/>
          <ac:spMkLst>
            <pc:docMk/>
            <pc:sldMk cId="2707677910" sldId="331"/>
            <ac:spMk id="52" creationId="{14CCA31A-83FC-477A-B159-6F95A5E6DA90}"/>
          </ac:spMkLst>
        </pc:spChg>
        <pc:spChg chg="mod">
          <ac:chgData name="ARNAV MUNDE" userId="8d9a77ebeb67a11d" providerId="LiveId" clId="{545B6660-CE72-4584-A080-F7EC13F08EB3}" dt="2021-06-27T14:30:05.830" v="8344" actId="207"/>
          <ac:spMkLst>
            <pc:docMk/>
            <pc:sldMk cId="2707677910" sldId="331"/>
            <ac:spMk id="53" creationId="{148242E3-E08E-4EEA-AF27-FDCEF7121927}"/>
          </ac:spMkLst>
        </pc:spChg>
        <pc:spChg chg="mod">
          <ac:chgData name="ARNAV MUNDE" userId="8d9a77ebeb67a11d" providerId="LiveId" clId="{545B6660-CE72-4584-A080-F7EC13F08EB3}" dt="2021-06-27T14:13:59.762" v="8092"/>
          <ac:spMkLst>
            <pc:docMk/>
            <pc:sldMk cId="2707677910" sldId="331"/>
            <ac:spMk id="54" creationId="{3751D2F5-48AE-4139-B693-B8E09507B945}"/>
          </ac:spMkLst>
        </pc:spChg>
        <pc:spChg chg="mod">
          <ac:chgData name="ARNAV MUNDE" userId="8d9a77ebeb67a11d" providerId="LiveId" clId="{545B6660-CE72-4584-A080-F7EC13F08EB3}" dt="2021-06-27T14:22:33.926" v="8319" actId="1076"/>
          <ac:spMkLst>
            <pc:docMk/>
            <pc:sldMk cId="2707677910" sldId="331"/>
            <ac:spMk id="55" creationId="{D167C11C-4E81-4B81-8DAB-F1C16E40E34B}"/>
          </ac:spMkLst>
        </pc:spChg>
        <pc:spChg chg="mod">
          <ac:chgData name="ARNAV MUNDE" userId="8d9a77ebeb67a11d" providerId="LiveId" clId="{545B6660-CE72-4584-A080-F7EC13F08EB3}" dt="2021-06-27T14:13:59.762" v="8092"/>
          <ac:spMkLst>
            <pc:docMk/>
            <pc:sldMk cId="2707677910" sldId="331"/>
            <ac:spMk id="56" creationId="{EDEA8AB1-82FD-47CB-8AD9-E9757C796909}"/>
          </ac:spMkLst>
        </pc:spChg>
        <pc:spChg chg="mod">
          <ac:chgData name="ARNAV MUNDE" userId="8d9a77ebeb67a11d" providerId="LiveId" clId="{545B6660-CE72-4584-A080-F7EC13F08EB3}" dt="2021-06-27T14:30:09.799" v="8345" actId="207"/>
          <ac:spMkLst>
            <pc:docMk/>
            <pc:sldMk cId="2707677910" sldId="331"/>
            <ac:spMk id="57" creationId="{68CBA2D5-1A61-4108-986F-2926106CA11D}"/>
          </ac:spMkLst>
        </pc:spChg>
        <pc:spChg chg="mod">
          <ac:chgData name="ARNAV MUNDE" userId="8d9a77ebeb67a11d" providerId="LiveId" clId="{545B6660-CE72-4584-A080-F7EC13F08EB3}" dt="2021-06-27T14:16:21.559" v="8118" actId="1076"/>
          <ac:spMkLst>
            <pc:docMk/>
            <pc:sldMk cId="2707677910" sldId="331"/>
            <ac:spMk id="59" creationId="{82F844BA-E2FC-4CA5-B036-EAE5CB300D4E}"/>
          </ac:spMkLst>
        </pc:spChg>
        <pc:spChg chg="mod">
          <ac:chgData name="ARNAV MUNDE" userId="8d9a77ebeb67a11d" providerId="LiveId" clId="{545B6660-CE72-4584-A080-F7EC13F08EB3}" dt="2021-06-27T14:29:35.804" v="8339" actId="207"/>
          <ac:spMkLst>
            <pc:docMk/>
            <pc:sldMk cId="2707677910" sldId="331"/>
            <ac:spMk id="60" creationId="{BAA00418-DCF8-46EC-98BB-B2AEC124E86B}"/>
          </ac:spMkLst>
        </pc:spChg>
        <pc:spChg chg="mod">
          <ac:chgData name="ARNAV MUNDE" userId="8d9a77ebeb67a11d" providerId="LiveId" clId="{545B6660-CE72-4584-A080-F7EC13F08EB3}" dt="2021-06-27T14:29:32.879" v="8338" actId="207"/>
          <ac:spMkLst>
            <pc:docMk/>
            <pc:sldMk cId="2707677910" sldId="331"/>
            <ac:spMk id="61" creationId="{D195D086-6179-4777-94F8-22E8BB7649C3}"/>
          </ac:spMkLst>
        </pc:spChg>
        <pc:spChg chg="mod">
          <ac:chgData name="ARNAV MUNDE" userId="8d9a77ebeb67a11d" providerId="LiveId" clId="{545B6660-CE72-4584-A080-F7EC13F08EB3}" dt="2021-06-27T14:13:59.762" v="8092"/>
          <ac:spMkLst>
            <pc:docMk/>
            <pc:sldMk cId="2707677910" sldId="331"/>
            <ac:spMk id="62" creationId="{8D3BBBB2-F7C9-4FA1-957B-51EEE022170B}"/>
          </ac:spMkLst>
        </pc:spChg>
        <pc:spChg chg="mod">
          <ac:chgData name="ARNAV MUNDE" userId="8d9a77ebeb67a11d" providerId="LiveId" clId="{545B6660-CE72-4584-A080-F7EC13F08EB3}" dt="2021-06-27T14:22:14.486" v="8315" actId="108"/>
          <ac:spMkLst>
            <pc:docMk/>
            <pc:sldMk cId="2707677910" sldId="331"/>
            <ac:spMk id="63" creationId="{B6CAA88F-4936-4BE2-B87A-1ACCA35026B3}"/>
          </ac:spMkLst>
        </pc:spChg>
        <pc:spChg chg="mod">
          <ac:chgData name="ARNAV MUNDE" userId="8d9a77ebeb67a11d" providerId="LiveId" clId="{545B6660-CE72-4584-A080-F7EC13F08EB3}" dt="2021-06-27T14:13:59.762" v="8092"/>
          <ac:spMkLst>
            <pc:docMk/>
            <pc:sldMk cId="2707677910" sldId="331"/>
            <ac:spMk id="64" creationId="{893ED825-7FC3-4EE2-80B8-0A515298267F}"/>
          </ac:spMkLst>
        </pc:spChg>
        <pc:spChg chg="mod">
          <ac:chgData name="ARNAV MUNDE" userId="8d9a77ebeb67a11d" providerId="LiveId" clId="{545B6660-CE72-4584-A080-F7EC13F08EB3}" dt="2021-06-27T14:13:59.762" v="8092"/>
          <ac:spMkLst>
            <pc:docMk/>
            <pc:sldMk cId="2707677910" sldId="331"/>
            <ac:spMk id="66" creationId="{EFABF0A8-5B88-4D6B-95EF-7FBBDD8ABC37}"/>
          </ac:spMkLst>
        </pc:spChg>
        <pc:spChg chg="mod">
          <ac:chgData name="ARNAV MUNDE" userId="8d9a77ebeb67a11d" providerId="LiveId" clId="{545B6660-CE72-4584-A080-F7EC13F08EB3}" dt="2021-06-27T14:29:57.487" v="8343" actId="207"/>
          <ac:spMkLst>
            <pc:docMk/>
            <pc:sldMk cId="2707677910" sldId="331"/>
            <ac:spMk id="67" creationId="{EFA40174-8471-4672-B54C-9D354B402942}"/>
          </ac:spMkLst>
        </pc:spChg>
        <pc:spChg chg="mod">
          <ac:chgData name="ARNAV MUNDE" userId="8d9a77ebeb67a11d" providerId="LiveId" clId="{545B6660-CE72-4584-A080-F7EC13F08EB3}" dt="2021-06-27T14:29:53.202" v="8342" actId="207"/>
          <ac:spMkLst>
            <pc:docMk/>
            <pc:sldMk cId="2707677910" sldId="331"/>
            <ac:spMk id="68" creationId="{94FE964D-FB10-440A-A96E-CBD5A7309A96}"/>
          </ac:spMkLst>
        </pc:spChg>
        <pc:spChg chg="mod">
          <ac:chgData name="ARNAV MUNDE" userId="8d9a77ebeb67a11d" providerId="LiveId" clId="{545B6660-CE72-4584-A080-F7EC13F08EB3}" dt="2021-06-27T14:23:21.129" v="8328" actId="1076"/>
          <ac:spMkLst>
            <pc:docMk/>
            <pc:sldMk cId="2707677910" sldId="331"/>
            <ac:spMk id="69" creationId="{20F27CC9-77F8-4C2F-8B5E-6D47B9102D62}"/>
          </ac:spMkLst>
        </pc:spChg>
        <pc:spChg chg="mod">
          <ac:chgData name="ARNAV MUNDE" userId="8d9a77ebeb67a11d" providerId="LiveId" clId="{545B6660-CE72-4584-A080-F7EC13F08EB3}" dt="2021-06-27T14:20:36.881" v="8288" actId="1076"/>
          <ac:spMkLst>
            <pc:docMk/>
            <pc:sldMk cId="2707677910" sldId="331"/>
            <ac:spMk id="70" creationId="{9275C114-2C30-4589-BD29-DB30B1EF26E2}"/>
          </ac:spMkLst>
        </pc:spChg>
        <pc:spChg chg="mod">
          <ac:chgData name="ARNAV MUNDE" userId="8d9a77ebeb67a11d" providerId="LiveId" clId="{545B6660-CE72-4584-A080-F7EC13F08EB3}" dt="2021-06-27T14:13:59.762" v="8092"/>
          <ac:spMkLst>
            <pc:docMk/>
            <pc:sldMk cId="2707677910" sldId="331"/>
            <ac:spMk id="71" creationId="{58D20CF4-98B8-47EF-8FE2-8F1A46BB3ABA}"/>
          </ac:spMkLst>
        </pc:spChg>
        <pc:spChg chg="mod">
          <ac:chgData name="ARNAV MUNDE" userId="8d9a77ebeb67a11d" providerId="LiveId" clId="{545B6660-CE72-4584-A080-F7EC13F08EB3}" dt="2021-06-27T14:13:59.762" v="8092"/>
          <ac:spMkLst>
            <pc:docMk/>
            <pc:sldMk cId="2707677910" sldId="331"/>
            <ac:spMk id="73" creationId="{78ABA4C0-C68B-4369-9190-5F6EF0F9DCCE}"/>
          </ac:spMkLst>
        </pc:spChg>
        <pc:spChg chg="mod">
          <ac:chgData name="ARNAV MUNDE" userId="8d9a77ebeb67a11d" providerId="LiveId" clId="{545B6660-CE72-4584-A080-F7EC13F08EB3}" dt="2021-06-27T14:29:26.443" v="8337" actId="207"/>
          <ac:spMkLst>
            <pc:docMk/>
            <pc:sldMk cId="2707677910" sldId="331"/>
            <ac:spMk id="74" creationId="{B568DA42-1C88-49FA-ACFC-79A53821F0F3}"/>
          </ac:spMkLst>
        </pc:spChg>
        <pc:spChg chg="mod">
          <ac:chgData name="ARNAV MUNDE" userId="8d9a77ebeb67a11d" providerId="LiveId" clId="{545B6660-CE72-4584-A080-F7EC13F08EB3}" dt="2021-06-27T14:29:24.376" v="8336" actId="207"/>
          <ac:spMkLst>
            <pc:docMk/>
            <pc:sldMk cId="2707677910" sldId="331"/>
            <ac:spMk id="75" creationId="{317D4D56-EF85-4D2A-A94D-F0057E0C8DC2}"/>
          </ac:spMkLst>
        </pc:spChg>
        <pc:spChg chg="mod">
          <ac:chgData name="ARNAV MUNDE" userId="8d9a77ebeb67a11d" providerId="LiveId" clId="{545B6660-CE72-4584-A080-F7EC13F08EB3}" dt="2021-06-27T14:44:40.437" v="8385" actId="1036"/>
          <ac:spMkLst>
            <pc:docMk/>
            <pc:sldMk cId="2707677910" sldId="331"/>
            <ac:spMk id="76" creationId="{68D0B4A4-0893-4877-8762-9FDD4CE71580}"/>
          </ac:spMkLst>
        </pc:spChg>
        <pc:spChg chg="mod">
          <ac:chgData name="ARNAV MUNDE" userId="8d9a77ebeb67a11d" providerId="LiveId" clId="{545B6660-CE72-4584-A080-F7EC13F08EB3}" dt="2021-06-27T14:23:07.450" v="8325" actId="1076"/>
          <ac:spMkLst>
            <pc:docMk/>
            <pc:sldMk cId="2707677910" sldId="331"/>
            <ac:spMk id="77" creationId="{111E388E-8248-43FE-8AC8-9D7A685F8A27}"/>
          </ac:spMkLst>
        </pc:spChg>
        <pc:spChg chg="mod">
          <ac:chgData name="ARNAV MUNDE" userId="8d9a77ebeb67a11d" providerId="LiveId" clId="{545B6660-CE72-4584-A080-F7EC13F08EB3}" dt="2021-06-27T14:13:59.762" v="8092"/>
          <ac:spMkLst>
            <pc:docMk/>
            <pc:sldMk cId="2707677910" sldId="331"/>
            <ac:spMk id="78" creationId="{BCE08CB7-9373-460E-80A0-0E6C2536623A}"/>
          </ac:spMkLst>
        </pc:spChg>
        <pc:grpChg chg="add del mod topLvl">
          <ac:chgData name="ARNAV MUNDE" userId="8d9a77ebeb67a11d" providerId="LiveId" clId="{545B6660-CE72-4584-A080-F7EC13F08EB3}" dt="2021-06-27T14:17:46.487" v="8134" actId="165"/>
          <ac:grpSpMkLst>
            <pc:docMk/>
            <pc:sldMk cId="2707677910" sldId="331"/>
            <ac:grpSpMk id="13" creationId="{18B13106-F741-4406-AE69-5632D04C42AE}"/>
          </ac:grpSpMkLst>
        </pc:grpChg>
        <pc:grpChg chg="add del mod topLvl">
          <ac:chgData name="ARNAV MUNDE" userId="8d9a77ebeb67a11d" providerId="LiveId" clId="{545B6660-CE72-4584-A080-F7EC13F08EB3}" dt="2021-06-27T13:00:55.585" v="7388" actId="165"/>
          <ac:grpSpMkLst>
            <pc:docMk/>
            <pc:sldMk cId="2707677910" sldId="331"/>
            <ac:grpSpMk id="16" creationId="{6CDC388F-46BB-4BD7-873D-754D8A1A0678}"/>
          </ac:grpSpMkLst>
        </pc:grpChg>
        <pc:grpChg chg="add del mod">
          <ac:chgData name="ARNAV MUNDE" userId="8d9a77ebeb67a11d" providerId="LiveId" clId="{545B6660-CE72-4584-A080-F7EC13F08EB3}" dt="2021-06-27T13:00:45.839" v="7387" actId="165"/>
          <ac:grpSpMkLst>
            <pc:docMk/>
            <pc:sldMk cId="2707677910" sldId="331"/>
            <ac:grpSpMk id="17" creationId="{73EC8AEF-210D-49B8-9FC4-5AAB3FB3EF0B}"/>
          </ac:grpSpMkLst>
        </pc:grpChg>
        <pc:grpChg chg="add mod">
          <ac:chgData name="ARNAV MUNDE" userId="8d9a77ebeb67a11d" providerId="LiveId" clId="{545B6660-CE72-4584-A080-F7EC13F08EB3}" dt="2021-06-27T14:17:07.813" v="8128" actId="1076"/>
          <ac:grpSpMkLst>
            <pc:docMk/>
            <pc:sldMk cId="2707677910" sldId="331"/>
            <ac:grpSpMk id="18" creationId="{E6DE5C79-82E7-49E4-B05C-B0F838559F68}"/>
          </ac:grpSpMkLst>
        </pc:grpChg>
        <pc:grpChg chg="add mod">
          <ac:chgData name="ARNAV MUNDE" userId="8d9a77ebeb67a11d" providerId="LiveId" clId="{545B6660-CE72-4584-A080-F7EC13F08EB3}" dt="2021-06-27T14:17:13.109" v="8129" actId="1076"/>
          <ac:grpSpMkLst>
            <pc:docMk/>
            <pc:sldMk cId="2707677910" sldId="331"/>
            <ac:grpSpMk id="20" creationId="{3A15F3A5-53FD-4438-B54C-0B8431E7F585}"/>
          </ac:grpSpMkLst>
        </pc:grpChg>
        <pc:grpChg chg="add mod">
          <ac:chgData name="ARNAV MUNDE" userId="8d9a77ebeb67a11d" providerId="LiveId" clId="{545B6660-CE72-4584-A080-F7EC13F08EB3}" dt="2021-06-27T14:19:58.269" v="8285" actId="1076"/>
          <ac:grpSpMkLst>
            <pc:docMk/>
            <pc:sldMk cId="2707677910" sldId="331"/>
            <ac:grpSpMk id="44" creationId="{9516A21D-C9A9-4A09-93F8-4A111847B1A5}"/>
          </ac:grpSpMkLst>
        </pc:grpChg>
        <pc:grpChg chg="add mod">
          <ac:chgData name="ARNAV MUNDE" userId="8d9a77ebeb67a11d" providerId="LiveId" clId="{545B6660-CE72-4584-A080-F7EC13F08EB3}" dt="2021-06-27T14:18:47.285" v="8194" actId="1076"/>
          <ac:grpSpMkLst>
            <pc:docMk/>
            <pc:sldMk cId="2707677910" sldId="331"/>
            <ac:grpSpMk id="51" creationId="{980DE567-8B9D-49E5-AF3B-E1B39F069007}"/>
          </ac:grpSpMkLst>
        </pc:grpChg>
        <pc:grpChg chg="add mod">
          <ac:chgData name="ARNAV MUNDE" userId="8d9a77ebeb67a11d" providerId="LiveId" clId="{545B6660-CE72-4584-A080-F7EC13F08EB3}" dt="2021-06-27T14:18:16.561" v="8191" actId="1076"/>
          <ac:grpSpMkLst>
            <pc:docMk/>
            <pc:sldMk cId="2707677910" sldId="331"/>
            <ac:grpSpMk id="58" creationId="{6F0FD380-0BA1-4752-B977-543A495B2A3C}"/>
          </ac:grpSpMkLst>
        </pc:grpChg>
        <pc:grpChg chg="add mod">
          <ac:chgData name="ARNAV MUNDE" userId="8d9a77ebeb67a11d" providerId="LiveId" clId="{545B6660-CE72-4584-A080-F7EC13F08EB3}" dt="2021-06-27T14:18:29.109" v="8193" actId="1076"/>
          <ac:grpSpMkLst>
            <pc:docMk/>
            <pc:sldMk cId="2707677910" sldId="331"/>
            <ac:grpSpMk id="65" creationId="{A2C86356-1073-4038-8E97-01A7B376BF8D}"/>
          </ac:grpSpMkLst>
        </pc:grpChg>
        <pc:grpChg chg="add mod">
          <ac:chgData name="ARNAV MUNDE" userId="8d9a77ebeb67a11d" providerId="LiveId" clId="{545B6660-CE72-4584-A080-F7EC13F08EB3}" dt="2021-06-27T14:23:47.097" v="8329" actId="1076"/>
          <ac:grpSpMkLst>
            <pc:docMk/>
            <pc:sldMk cId="2707677910" sldId="331"/>
            <ac:grpSpMk id="72" creationId="{028354FB-4226-4E67-BCDD-7F84D16870A9}"/>
          </ac:grpSpMkLst>
        </pc:grpChg>
        <pc:picChg chg="add mod">
          <ac:chgData name="ARNAV MUNDE" userId="8d9a77ebeb67a11d" providerId="LiveId" clId="{545B6660-CE72-4584-A080-F7EC13F08EB3}" dt="2021-06-27T14:36:05.311" v="8354" actId="1076"/>
          <ac:picMkLst>
            <pc:docMk/>
            <pc:sldMk cId="2707677910" sldId="331"/>
            <ac:picMk id="84" creationId="{CE217BA9-BC0F-46E0-983D-3823985AAB6B}"/>
          </ac:picMkLst>
        </pc:picChg>
        <pc:picChg chg="add mod">
          <ac:chgData name="ARNAV MUNDE" userId="8d9a77ebeb67a11d" providerId="LiveId" clId="{545B6660-CE72-4584-A080-F7EC13F08EB3}" dt="2021-06-27T14:39:03.815" v="8358" actId="1076"/>
          <ac:picMkLst>
            <pc:docMk/>
            <pc:sldMk cId="2707677910" sldId="331"/>
            <ac:picMk id="86" creationId="{AF79B0A6-CBC8-4281-A120-E1B3B525D0D7}"/>
          </ac:picMkLst>
        </pc:picChg>
        <pc:picChg chg="add mod">
          <ac:chgData name="ARNAV MUNDE" userId="8d9a77ebeb67a11d" providerId="LiveId" clId="{545B6660-CE72-4584-A080-F7EC13F08EB3}" dt="2021-06-27T14:39:39.259" v="8364" actId="1076"/>
          <ac:picMkLst>
            <pc:docMk/>
            <pc:sldMk cId="2707677910" sldId="331"/>
            <ac:picMk id="88" creationId="{BA86F6C2-AB6E-4400-94E5-E8BF7554F0ED}"/>
          </ac:picMkLst>
        </pc:picChg>
        <pc:picChg chg="add mod">
          <ac:chgData name="ARNAV MUNDE" userId="8d9a77ebeb67a11d" providerId="LiveId" clId="{545B6660-CE72-4584-A080-F7EC13F08EB3}" dt="2021-06-27T14:41:51.051" v="8374" actId="1076"/>
          <ac:picMkLst>
            <pc:docMk/>
            <pc:sldMk cId="2707677910" sldId="331"/>
            <ac:picMk id="90" creationId="{26B9405E-CE58-48F2-8D78-DD48A5608FAF}"/>
          </ac:picMkLst>
        </pc:picChg>
        <pc:picChg chg="add mod">
          <ac:chgData name="ARNAV MUNDE" userId="8d9a77ebeb67a11d" providerId="LiveId" clId="{545B6660-CE72-4584-A080-F7EC13F08EB3}" dt="2021-06-27T14:43:42.795" v="8380" actId="1076"/>
          <ac:picMkLst>
            <pc:docMk/>
            <pc:sldMk cId="2707677910" sldId="331"/>
            <ac:picMk id="92" creationId="{93CA8508-E660-4228-8286-E7CD234872BA}"/>
          </ac:picMkLst>
        </pc:picChg>
        <pc:cxnChg chg="mod topLvl">
          <ac:chgData name="ARNAV MUNDE" userId="8d9a77ebeb67a11d" providerId="LiveId" clId="{545B6660-CE72-4584-A080-F7EC13F08EB3}" dt="2021-06-27T14:13:58.216" v="8091" actId="1076"/>
          <ac:cxnSpMkLst>
            <pc:docMk/>
            <pc:sldMk cId="2707677910" sldId="331"/>
            <ac:cxnSpMk id="14" creationId="{FF3DA65E-C828-4B4C-BF67-01B884B8CCC5}"/>
          </ac:cxnSpMkLst>
        </pc:cxnChg>
        <pc:cxnChg chg="mod topLvl">
          <ac:chgData name="ARNAV MUNDE" userId="8d9a77ebeb67a11d" providerId="LiveId" clId="{545B6660-CE72-4584-A080-F7EC13F08EB3}" dt="2021-06-27T14:23:54.802" v="8331" actId="14100"/>
          <ac:cxnSpMkLst>
            <pc:docMk/>
            <pc:sldMk cId="2707677910" sldId="331"/>
            <ac:cxnSpMk id="19" creationId="{A1DF626C-ED83-44B2-B0E6-81E9BC109A46}"/>
          </ac:cxnSpMkLst>
        </pc:cxnChg>
        <pc:cxnChg chg="mod topLvl">
          <ac:chgData name="ARNAV MUNDE" userId="8d9a77ebeb67a11d" providerId="LiveId" clId="{545B6660-CE72-4584-A080-F7EC13F08EB3}" dt="2021-06-27T14:23:52.498" v="8330" actId="1076"/>
          <ac:cxnSpMkLst>
            <pc:docMk/>
            <pc:sldMk cId="2707677910" sldId="331"/>
            <ac:cxnSpMk id="22" creationId="{4989F57A-6E3C-4060-9B62-BBE60CCC1E4B}"/>
          </ac:cxnSpMkLst>
        </pc:cxnChg>
        <pc:cxnChg chg="mod topLvl">
          <ac:chgData name="ARNAV MUNDE" userId="8d9a77ebeb67a11d" providerId="LiveId" clId="{545B6660-CE72-4584-A080-F7EC13F08EB3}" dt="2021-06-27T14:18:59.027" v="8217" actId="1038"/>
          <ac:cxnSpMkLst>
            <pc:docMk/>
            <pc:sldMk cId="2707677910" sldId="331"/>
            <ac:cxnSpMk id="23" creationId="{817AA074-F578-40C8-A9AD-D51B371B5475}"/>
          </ac:cxnSpMkLst>
        </pc:cxnChg>
        <pc:cxnChg chg="mod topLvl">
          <ac:chgData name="ARNAV MUNDE" userId="8d9a77ebeb67a11d" providerId="LiveId" clId="{545B6660-CE72-4584-A080-F7EC13F08EB3}" dt="2021-06-27T14:19:04.870" v="8236" actId="1038"/>
          <ac:cxnSpMkLst>
            <pc:docMk/>
            <pc:sldMk cId="2707677910" sldId="331"/>
            <ac:cxnSpMk id="24" creationId="{F20CD7D1-93FB-4613-AC03-EFF7336D922A}"/>
          </ac:cxnSpMkLst>
        </pc:cxnChg>
        <pc:cxnChg chg="mod topLvl">
          <ac:chgData name="ARNAV MUNDE" userId="8d9a77ebeb67a11d" providerId="LiveId" clId="{545B6660-CE72-4584-A080-F7EC13F08EB3}" dt="2021-06-27T14:19:12.385" v="8271" actId="1037"/>
          <ac:cxnSpMkLst>
            <pc:docMk/>
            <pc:sldMk cId="2707677910" sldId="331"/>
            <ac:cxnSpMk id="25" creationId="{50F7ECDF-08D6-4D9D-8429-360EC12CC01B}"/>
          </ac:cxnSpMkLst>
        </pc:cxnChg>
        <pc:cxnChg chg="add mod">
          <ac:chgData name="ARNAV MUNDE" userId="8d9a77ebeb67a11d" providerId="LiveId" clId="{545B6660-CE72-4584-A080-F7EC13F08EB3}" dt="2021-06-27T14:21:29.104" v="8303" actId="1038"/>
          <ac:cxnSpMkLst>
            <pc:docMk/>
            <pc:sldMk cId="2707677910" sldId="331"/>
            <ac:cxnSpMk id="81" creationId="{301169AC-F9C9-4D07-AE45-E6F41BF0FCFC}"/>
          </ac:cxnSpMkLst>
        </pc:cxnChg>
      </pc:sldChg>
      <pc:sldChg chg="addSp delSp modSp add del mod setBg">
        <pc:chgData name="ARNAV MUNDE" userId="8d9a77ebeb67a11d" providerId="LiveId" clId="{545B6660-CE72-4584-A080-F7EC13F08EB3}" dt="2021-06-28T06:17:42.216" v="9435" actId="1076"/>
        <pc:sldMkLst>
          <pc:docMk/>
          <pc:sldMk cId="4059679911" sldId="332"/>
        </pc:sldMkLst>
        <pc:spChg chg="mod">
          <ac:chgData name="ARNAV MUNDE" userId="8d9a77ebeb67a11d" providerId="LiveId" clId="{545B6660-CE72-4584-A080-F7EC13F08EB3}" dt="2021-06-28T06:17:23.275" v="9432" actId="14100"/>
          <ac:spMkLst>
            <pc:docMk/>
            <pc:sldMk cId="4059679911" sldId="332"/>
            <ac:spMk id="18" creationId="{F8640E4F-E787-4AEF-976E-22F0E04C34A5}"/>
          </ac:spMkLst>
        </pc:spChg>
        <pc:spChg chg="add mod">
          <ac:chgData name="ARNAV MUNDE" userId="8d9a77ebeb67a11d" providerId="LiveId" clId="{545B6660-CE72-4584-A080-F7EC13F08EB3}" dt="2021-06-28T06:17:42.216" v="9435" actId="1076"/>
          <ac:spMkLst>
            <pc:docMk/>
            <pc:sldMk cId="4059679911" sldId="332"/>
            <ac:spMk id="46" creationId="{7EF7099F-C2D4-4709-B528-4A621D557BA5}"/>
          </ac:spMkLst>
        </pc:spChg>
        <pc:grpChg chg="del mod">
          <ac:chgData name="ARNAV MUNDE" userId="8d9a77ebeb67a11d" providerId="LiveId" clId="{545B6660-CE72-4584-A080-F7EC13F08EB3}" dt="2021-06-27T15:56:40.002" v="8410"/>
          <ac:grpSpMkLst>
            <pc:docMk/>
            <pc:sldMk cId="4059679911" sldId="332"/>
            <ac:grpSpMk id="25" creationId="{A1BA9AB9-A8C3-4655-8192-4DF1AD7B117D}"/>
          </ac:grpSpMkLst>
        </pc:grpChg>
        <pc:grpChg chg="del mod">
          <ac:chgData name="ARNAV MUNDE" userId="8d9a77ebeb67a11d" providerId="LiveId" clId="{545B6660-CE72-4584-A080-F7EC13F08EB3}" dt="2021-06-27T15:56:43.618" v="8415"/>
          <ac:grpSpMkLst>
            <pc:docMk/>
            <pc:sldMk cId="4059679911" sldId="332"/>
            <ac:grpSpMk id="27" creationId="{2F5A3A5B-0F65-433F-803E-907E47880AEA}"/>
          </ac:grpSpMkLst>
        </pc:grpChg>
        <pc:grpChg chg="del mod">
          <ac:chgData name="ARNAV MUNDE" userId="8d9a77ebeb67a11d" providerId="LiveId" clId="{545B6660-CE72-4584-A080-F7EC13F08EB3}" dt="2021-06-27T15:56:50.114" v="8417"/>
          <ac:grpSpMkLst>
            <pc:docMk/>
            <pc:sldMk cId="4059679911" sldId="332"/>
            <ac:grpSpMk id="32" creationId="{9E5FAD3A-5E22-4F4A-8404-37DF3415CD32}"/>
          </ac:grpSpMkLst>
        </pc:grpChg>
        <pc:grpChg chg="del mod">
          <ac:chgData name="ARNAV MUNDE" userId="8d9a77ebeb67a11d" providerId="LiveId" clId="{545B6660-CE72-4584-A080-F7EC13F08EB3}" dt="2021-06-27T15:57:21.519" v="8428"/>
          <ac:grpSpMkLst>
            <pc:docMk/>
            <pc:sldMk cId="4059679911" sldId="332"/>
            <ac:grpSpMk id="34" creationId="{802EF76A-D627-43FC-A346-2439B11DF212}"/>
          </ac:grpSpMkLst>
        </pc:grpChg>
        <pc:grpChg chg="del mod">
          <ac:chgData name="ARNAV MUNDE" userId="8d9a77ebeb67a11d" providerId="LiveId" clId="{545B6660-CE72-4584-A080-F7EC13F08EB3}" dt="2021-06-27T15:57:52.947" v="8443"/>
          <ac:grpSpMkLst>
            <pc:docMk/>
            <pc:sldMk cId="4059679911" sldId="332"/>
            <ac:grpSpMk id="37" creationId="{89D54CAE-7B9C-486C-ABBB-0D90A7B79621}"/>
          </ac:grpSpMkLst>
        </pc:grpChg>
        <pc:grpChg chg="mod">
          <ac:chgData name="ARNAV MUNDE" userId="8d9a77ebeb67a11d" providerId="LiveId" clId="{545B6660-CE72-4584-A080-F7EC13F08EB3}" dt="2021-06-27T15:57:21.519" v="8428"/>
          <ac:grpSpMkLst>
            <pc:docMk/>
            <pc:sldMk cId="4059679911" sldId="332"/>
            <ac:grpSpMk id="44" creationId="{F7A1318B-902D-4F6A-890F-F72BAE85B5CD}"/>
          </ac:grpSpMkLst>
        </pc:grpChg>
        <pc:grpChg chg="mod">
          <ac:chgData name="ARNAV MUNDE" userId="8d9a77ebeb67a11d" providerId="LiveId" clId="{545B6660-CE72-4584-A080-F7EC13F08EB3}" dt="2021-06-27T15:57:43.279" v="8433"/>
          <ac:grpSpMkLst>
            <pc:docMk/>
            <pc:sldMk cId="4059679911" sldId="332"/>
            <ac:grpSpMk id="47" creationId="{C7EB6C7A-A457-416F-AE88-95BBA2D6ACBA}"/>
          </ac:grpSpMkLst>
        </pc:grpChg>
        <pc:grpChg chg="mod">
          <ac:chgData name="ARNAV MUNDE" userId="8d9a77ebeb67a11d" providerId="LiveId" clId="{545B6660-CE72-4584-A080-F7EC13F08EB3}" dt="2021-06-27T15:57:49.378" v="8441"/>
          <ac:grpSpMkLst>
            <pc:docMk/>
            <pc:sldMk cId="4059679911" sldId="332"/>
            <ac:grpSpMk id="54" creationId="{8424F24A-4E5F-4D07-A82C-EAE5AE3486F8}"/>
          </ac:grpSpMkLst>
        </pc:grpChg>
        <pc:grpChg chg="mod">
          <ac:chgData name="ARNAV MUNDE" userId="8d9a77ebeb67a11d" providerId="LiveId" clId="{545B6660-CE72-4584-A080-F7EC13F08EB3}" dt="2021-06-27T15:57:52.947" v="8443"/>
          <ac:grpSpMkLst>
            <pc:docMk/>
            <pc:sldMk cId="4059679911" sldId="332"/>
            <ac:grpSpMk id="56" creationId="{58206884-0654-468F-88D5-C4CA281120CD}"/>
          </ac:grpSpMkLst>
        </pc:grpChg>
        <pc:grpChg chg="add del mod">
          <ac:chgData name="ARNAV MUNDE" userId="8d9a77ebeb67a11d" providerId="LiveId" clId="{545B6660-CE72-4584-A080-F7EC13F08EB3}" dt="2021-06-27T15:58:03.474" v="8457"/>
          <ac:grpSpMkLst>
            <pc:docMk/>
            <pc:sldMk cId="4059679911" sldId="332"/>
            <ac:grpSpMk id="59" creationId="{91FE683F-DAD7-4D5C-BE89-5CECF11CA36B}"/>
          </ac:grpSpMkLst>
        </pc:grpChg>
        <pc:grpChg chg="mod">
          <ac:chgData name="ARNAV MUNDE" userId="8d9a77ebeb67a11d" providerId="LiveId" clId="{545B6660-CE72-4584-A080-F7EC13F08EB3}" dt="2021-06-27T15:58:00.024" v="8452"/>
          <ac:grpSpMkLst>
            <pc:docMk/>
            <pc:sldMk cId="4059679911" sldId="332"/>
            <ac:grpSpMk id="63" creationId="{4B3313CC-FA28-447A-8A63-5EB53EBC1080}"/>
          </ac:grpSpMkLst>
        </pc:grpChg>
        <pc:grpChg chg="del mod">
          <ac:chgData name="ARNAV MUNDE" userId="8d9a77ebeb67a11d" providerId="LiveId" clId="{545B6660-CE72-4584-A080-F7EC13F08EB3}" dt="2021-06-27T15:58:05.073" v="8460"/>
          <ac:grpSpMkLst>
            <pc:docMk/>
            <pc:sldMk cId="4059679911" sldId="332"/>
            <ac:grpSpMk id="66" creationId="{737D4EF1-B209-4CC9-BD83-2B566F581747}"/>
          </ac:grpSpMkLst>
        </pc:grpChg>
        <pc:grpChg chg="add del mod">
          <ac:chgData name="ARNAV MUNDE" userId="8d9a77ebeb67a11d" providerId="LiveId" clId="{545B6660-CE72-4584-A080-F7EC13F08EB3}" dt="2021-06-27T15:58:48.521" v="8470"/>
          <ac:grpSpMkLst>
            <pc:docMk/>
            <pc:sldMk cId="4059679911" sldId="332"/>
            <ac:grpSpMk id="69" creationId="{DBF16C4E-2B62-4B0F-A2D3-667CE4B82E8E}"/>
          </ac:grpSpMkLst>
        </pc:grpChg>
        <pc:grpChg chg="mod">
          <ac:chgData name="ARNAV MUNDE" userId="8d9a77ebeb67a11d" providerId="LiveId" clId="{545B6660-CE72-4584-A080-F7EC13F08EB3}" dt="2021-06-27T15:58:48.521" v="8470"/>
          <ac:grpSpMkLst>
            <pc:docMk/>
            <pc:sldMk cId="4059679911" sldId="332"/>
            <ac:grpSpMk id="71" creationId="{C17EF266-129D-493B-85DE-36BF4A6B7717}"/>
          </ac:grpSpMkLst>
        </pc:grpChg>
        <pc:grpChg chg="mod">
          <ac:chgData name="ARNAV MUNDE" userId="8d9a77ebeb67a11d" providerId="LiveId" clId="{545B6660-CE72-4584-A080-F7EC13F08EB3}" dt="2021-06-27T15:59:35.523" v="8478"/>
          <ac:grpSpMkLst>
            <pc:docMk/>
            <pc:sldMk cId="4059679911" sldId="332"/>
            <ac:grpSpMk id="80" creationId="{C89F7B47-9079-4014-8F94-4F78FD97E85E}"/>
          </ac:grpSpMkLst>
        </pc:grpChg>
        <pc:graphicFrameChg chg="del">
          <ac:chgData name="ARNAV MUNDE" userId="8d9a77ebeb67a11d" providerId="LiveId" clId="{545B6660-CE72-4584-A080-F7EC13F08EB3}" dt="2021-06-27T10:33:54.114" v="6670" actId="21"/>
          <ac:graphicFrameMkLst>
            <pc:docMk/>
            <pc:sldMk cId="4059679911" sldId="332"/>
            <ac:graphicFrameMk id="5" creationId="{E46D9F25-8A59-4900-9F15-4AF1B7483482}"/>
          </ac:graphicFrameMkLst>
        </pc:graphicFrameChg>
        <pc:picChg chg="add del mod">
          <ac:chgData name="ARNAV MUNDE" userId="8d9a77ebeb67a11d" providerId="LiveId" clId="{545B6660-CE72-4584-A080-F7EC13F08EB3}" dt="2021-06-27T15:54:25.209" v="8396" actId="478"/>
          <ac:picMkLst>
            <pc:docMk/>
            <pc:sldMk cId="4059679911" sldId="332"/>
            <ac:picMk id="3" creationId="{50DE6AC4-A83F-44E0-8BCC-AC5092FA608D}"/>
          </ac:picMkLst>
        </pc:picChg>
        <pc:picChg chg="add del mod">
          <ac:chgData name="ARNAV MUNDE" userId="8d9a77ebeb67a11d" providerId="LiveId" clId="{545B6660-CE72-4584-A080-F7EC13F08EB3}" dt="2021-06-27T15:54:25.209" v="8396" actId="478"/>
          <ac:picMkLst>
            <pc:docMk/>
            <pc:sldMk cId="4059679911" sldId="332"/>
            <ac:picMk id="6" creationId="{A873A0A6-C4CB-4B97-A515-9B37BA25519E}"/>
          </ac:picMkLst>
        </pc:picChg>
        <pc:picChg chg="add del mod">
          <ac:chgData name="ARNAV MUNDE" userId="8d9a77ebeb67a11d" providerId="LiveId" clId="{545B6660-CE72-4584-A080-F7EC13F08EB3}" dt="2021-06-27T15:54:25.209" v="8396" actId="478"/>
          <ac:picMkLst>
            <pc:docMk/>
            <pc:sldMk cId="4059679911" sldId="332"/>
            <ac:picMk id="8" creationId="{E21F2FE8-D473-4FCE-A83E-FC0B7AD0DBF3}"/>
          </ac:picMkLst>
        </pc:picChg>
        <pc:picChg chg="add del mod">
          <ac:chgData name="ARNAV MUNDE" userId="8d9a77ebeb67a11d" providerId="LiveId" clId="{545B6660-CE72-4584-A080-F7EC13F08EB3}" dt="2021-06-27T10:38:08.037" v="6740" actId="478"/>
          <ac:picMkLst>
            <pc:docMk/>
            <pc:sldMk cId="4059679911" sldId="332"/>
            <ac:picMk id="10" creationId="{B551E191-D44D-43A7-9AE9-FF2107EAB03D}"/>
          </ac:picMkLst>
        </pc:picChg>
        <pc:picChg chg="add del mod">
          <ac:chgData name="ARNAV MUNDE" userId="8d9a77ebeb67a11d" providerId="LiveId" clId="{545B6660-CE72-4584-A080-F7EC13F08EB3}" dt="2021-06-27T15:54:25.209" v="8396" actId="478"/>
          <ac:picMkLst>
            <pc:docMk/>
            <pc:sldMk cId="4059679911" sldId="332"/>
            <ac:picMk id="12" creationId="{C523EB5B-78CE-4A3B-934C-522F7D229C12}"/>
          </ac:picMkLst>
        </pc:picChg>
        <pc:picChg chg="add del mod">
          <ac:chgData name="ARNAV MUNDE" userId="8d9a77ebeb67a11d" providerId="LiveId" clId="{545B6660-CE72-4584-A080-F7EC13F08EB3}" dt="2021-06-27T15:54:25.209" v="8396" actId="478"/>
          <ac:picMkLst>
            <pc:docMk/>
            <pc:sldMk cId="4059679911" sldId="332"/>
            <ac:picMk id="14" creationId="{2BE1C223-0429-4D26-A922-90C27CDA1CCE}"/>
          </ac:picMkLst>
        </pc:picChg>
        <pc:picChg chg="add mod">
          <ac:chgData name="ARNAV MUNDE" userId="8d9a77ebeb67a11d" providerId="LiveId" clId="{545B6660-CE72-4584-A080-F7EC13F08EB3}" dt="2021-06-28T06:17:38.668" v="9434" actId="1582"/>
          <ac:picMkLst>
            <pc:docMk/>
            <pc:sldMk cId="4059679911" sldId="332"/>
            <ac:picMk id="16" creationId="{F0D25030-4751-4D59-AA05-C7E24274D756}"/>
          </ac:picMkLst>
        </pc:picChg>
        <pc:inkChg chg="add mod">
          <ac:chgData name="ARNAV MUNDE" userId="8d9a77ebeb67a11d" providerId="LiveId" clId="{545B6660-CE72-4584-A080-F7EC13F08EB3}" dt="2021-06-27T15:57:21.519" v="8428"/>
          <ac:inkMkLst>
            <pc:docMk/>
            <pc:sldMk cId="4059679911" sldId="332"/>
            <ac:inkMk id="19" creationId="{3ACB5AAE-E84D-4D32-A0DF-BBA27D46E397}"/>
          </ac:inkMkLst>
        </pc:inkChg>
        <pc:inkChg chg="add mod">
          <ac:chgData name="ARNAV MUNDE" userId="8d9a77ebeb67a11d" providerId="LiveId" clId="{545B6660-CE72-4584-A080-F7EC13F08EB3}" dt="2021-06-27T15:57:21.519" v="8428"/>
          <ac:inkMkLst>
            <pc:docMk/>
            <pc:sldMk cId="4059679911" sldId="332"/>
            <ac:inkMk id="20" creationId="{1F794A20-66D9-4F71-98EB-D2DF9DB05643}"/>
          </ac:inkMkLst>
        </pc:inkChg>
        <pc:inkChg chg="add mod">
          <ac:chgData name="ARNAV MUNDE" userId="8d9a77ebeb67a11d" providerId="LiveId" clId="{545B6660-CE72-4584-A080-F7EC13F08EB3}" dt="2021-06-27T15:57:21.519" v="8428"/>
          <ac:inkMkLst>
            <pc:docMk/>
            <pc:sldMk cId="4059679911" sldId="332"/>
            <ac:inkMk id="21" creationId="{4B293E4E-F08F-4269-9014-06C3ADB13E5F}"/>
          </ac:inkMkLst>
        </pc:inkChg>
        <pc:inkChg chg="add mod">
          <ac:chgData name="ARNAV MUNDE" userId="8d9a77ebeb67a11d" providerId="LiveId" clId="{545B6660-CE72-4584-A080-F7EC13F08EB3}" dt="2021-06-27T15:57:21.519" v="8428"/>
          <ac:inkMkLst>
            <pc:docMk/>
            <pc:sldMk cId="4059679911" sldId="332"/>
            <ac:inkMk id="22" creationId="{C145F14D-DF27-416B-A6EE-3BF18E979C66}"/>
          </ac:inkMkLst>
        </pc:inkChg>
        <pc:inkChg chg="add mod">
          <ac:chgData name="ARNAV MUNDE" userId="8d9a77ebeb67a11d" providerId="LiveId" clId="{545B6660-CE72-4584-A080-F7EC13F08EB3}" dt="2021-06-27T15:57:21.519" v="8428"/>
          <ac:inkMkLst>
            <pc:docMk/>
            <pc:sldMk cId="4059679911" sldId="332"/>
            <ac:inkMk id="23" creationId="{CD694D8D-987D-403A-A6D8-84A5DC98DEAC}"/>
          </ac:inkMkLst>
        </pc:inkChg>
        <pc:inkChg chg="add mod">
          <ac:chgData name="ARNAV MUNDE" userId="8d9a77ebeb67a11d" providerId="LiveId" clId="{545B6660-CE72-4584-A080-F7EC13F08EB3}" dt="2021-06-27T15:57:21.519" v="8428"/>
          <ac:inkMkLst>
            <pc:docMk/>
            <pc:sldMk cId="4059679911" sldId="332"/>
            <ac:inkMk id="24" creationId="{3D13D793-5E3B-464C-935D-159CCD6A7CDB}"/>
          </ac:inkMkLst>
        </pc:inkChg>
        <pc:inkChg chg="add mod">
          <ac:chgData name="ARNAV MUNDE" userId="8d9a77ebeb67a11d" providerId="LiveId" clId="{545B6660-CE72-4584-A080-F7EC13F08EB3}" dt="2021-06-27T15:57:21.519" v="8428"/>
          <ac:inkMkLst>
            <pc:docMk/>
            <pc:sldMk cId="4059679911" sldId="332"/>
            <ac:inkMk id="26" creationId="{34CD78B2-7F81-4D2C-8407-C38B3C295CFA}"/>
          </ac:inkMkLst>
        </pc:inkChg>
        <pc:inkChg chg="add mod">
          <ac:chgData name="ARNAV MUNDE" userId="8d9a77ebeb67a11d" providerId="LiveId" clId="{545B6660-CE72-4584-A080-F7EC13F08EB3}" dt="2021-06-27T15:57:21.519" v="8428"/>
          <ac:inkMkLst>
            <pc:docMk/>
            <pc:sldMk cId="4059679911" sldId="332"/>
            <ac:inkMk id="28" creationId="{B819D7B3-AFF2-498A-8994-FC2AF8808247}"/>
          </ac:inkMkLst>
        </pc:inkChg>
        <pc:inkChg chg="add mod">
          <ac:chgData name="ARNAV MUNDE" userId="8d9a77ebeb67a11d" providerId="LiveId" clId="{545B6660-CE72-4584-A080-F7EC13F08EB3}" dt="2021-06-27T15:57:21.519" v="8428"/>
          <ac:inkMkLst>
            <pc:docMk/>
            <pc:sldMk cId="4059679911" sldId="332"/>
            <ac:inkMk id="29" creationId="{5830C60C-A944-4359-9025-8D8C4832E3C5}"/>
          </ac:inkMkLst>
        </pc:inkChg>
        <pc:inkChg chg="add mod">
          <ac:chgData name="ARNAV MUNDE" userId="8d9a77ebeb67a11d" providerId="LiveId" clId="{545B6660-CE72-4584-A080-F7EC13F08EB3}" dt="2021-06-27T15:57:21.519" v="8428"/>
          <ac:inkMkLst>
            <pc:docMk/>
            <pc:sldMk cId="4059679911" sldId="332"/>
            <ac:inkMk id="30" creationId="{A91F6CA2-9689-4884-BBBA-F439FA2E75A3}"/>
          </ac:inkMkLst>
        </pc:inkChg>
        <pc:inkChg chg="add mod">
          <ac:chgData name="ARNAV MUNDE" userId="8d9a77ebeb67a11d" providerId="LiveId" clId="{545B6660-CE72-4584-A080-F7EC13F08EB3}" dt="2021-06-27T15:57:21.519" v="8428"/>
          <ac:inkMkLst>
            <pc:docMk/>
            <pc:sldMk cId="4059679911" sldId="332"/>
            <ac:inkMk id="31" creationId="{C87EA3B8-AEE5-42D3-BBE7-5667F4B50ED9}"/>
          </ac:inkMkLst>
        </pc:inkChg>
        <pc:inkChg chg="add mod">
          <ac:chgData name="ARNAV MUNDE" userId="8d9a77ebeb67a11d" providerId="LiveId" clId="{545B6660-CE72-4584-A080-F7EC13F08EB3}" dt="2021-06-27T15:57:21.519" v="8428"/>
          <ac:inkMkLst>
            <pc:docMk/>
            <pc:sldMk cId="4059679911" sldId="332"/>
            <ac:inkMk id="33" creationId="{B574AEC2-252C-4754-9A7F-74CA82B672C4}"/>
          </ac:inkMkLst>
        </pc:inkChg>
        <pc:inkChg chg="add mod">
          <ac:chgData name="ARNAV MUNDE" userId="8d9a77ebeb67a11d" providerId="LiveId" clId="{545B6660-CE72-4584-A080-F7EC13F08EB3}" dt="2021-06-27T15:57:52.947" v="8443"/>
          <ac:inkMkLst>
            <pc:docMk/>
            <pc:sldMk cId="4059679911" sldId="332"/>
            <ac:inkMk id="35" creationId="{C8A1D35B-0DF9-4BEB-A3BA-F8457B7FB5BF}"/>
          </ac:inkMkLst>
        </pc:inkChg>
        <pc:inkChg chg="add mod">
          <ac:chgData name="ARNAV MUNDE" userId="8d9a77ebeb67a11d" providerId="LiveId" clId="{545B6660-CE72-4584-A080-F7EC13F08EB3}" dt="2021-06-27T15:57:52.947" v="8443"/>
          <ac:inkMkLst>
            <pc:docMk/>
            <pc:sldMk cId="4059679911" sldId="332"/>
            <ac:inkMk id="36" creationId="{791AE21A-7BC6-4C03-841A-31F68B9C8B2C}"/>
          </ac:inkMkLst>
        </pc:inkChg>
        <pc:inkChg chg="add">
          <ac:chgData name="ARNAV MUNDE" userId="8d9a77ebeb67a11d" providerId="LiveId" clId="{545B6660-CE72-4584-A080-F7EC13F08EB3}" dt="2021-06-27T15:57:02.063" v="8421" actId="9405"/>
          <ac:inkMkLst>
            <pc:docMk/>
            <pc:sldMk cId="4059679911" sldId="332"/>
            <ac:inkMk id="38" creationId="{F05D93CE-490A-4754-997D-924905F91DEC}"/>
          </ac:inkMkLst>
        </pc:inkChg>
        <pc:inkChg chg="add del">
          <ac:chgData name="ARNAV MUNDE" userId="8d9a77ebeb67a11d" providerId="LiveId" clId="{545B6660-CE72-4584-A080-F7EC13F08EB3}" dt="2021-06-27T15:57:06.474" v="8423" actId="9405"/>
          <ac:inkMkLst>
            <pc:docMk/>
            <pc:sldMk cId="4059679911" sldId="332"/>
            <ac:inkMk id="39" creationId="{4DC906A5-1FEE-4F3B-9E0B-C4995F293FCA}"/>
          </ac:inkMkLst>
        </pc:inkChg>
        <pc:inkChg chg="add mod">
          <ac:chgData name="ARNAV MUNDE" userId="8d9a77ebeb67a11d" providerId="LiveId" clId="{545B6660-CE72-4584-A080-F7EC13F08EB3}" dt="2021-06-27T15:57:21.519" v="8428"/>
          <ac:inkMkLst>
            <pc:docMk/>
            <pc:sldMk cId="4059679911" sldId="332"/>
            <ac:inkMk id="40" creationId="{7B14AA91-5462-405F-9D39-3B4FA773E7FA}"/>
          </ac:inkMkLst>
        </pc:inkChg>
        <pc:inkChg chg="add mod">
          <ac:chgData name="ARNAV MUNDE" userId="8d9a77ebeb67a11d" providerId="LiveId" clId="{545B6660-CE72-4584-A080-F7EC13F08EB3}" dt="2021-06-27T15:57:21.519" v="8428"/>
          <ac:inkMkLst>
            <pc:docMk/>
            <pc:sldMk cId="4059679911" sldId="332"/>
            <ac:inkMk id="41" creationId="{ACBA7FFF-1F90-4981-8D80-10B8418C4E3A}"/>
          </ac:inkMkLst>
        </pc:inkChg>
        <pc:inkChg chg="add mod">
          <ac:chgData name="ARNAV MUNDE" userId="8d9a77ebeb67a11d" providerId="LiveId" clId="{545B6660-CE72-4584-A080-F7EC13F08EB3}" dt="2021-06-27T15:57:21.519" v="8428"/>
          <ac:inkMkLst>
            <pc:docMk/>
            <pc:sldMk cId="4059679911" sldId="332"/>
            <ac:inkMk id="42" creationId="{073FE74E-8764-484B-BE6C-E2C72E99EC13}"/>
          </ac:inkMkLst>
        </pc:inkChg>
        <pc:inkChg chg="add mod">
          <ac:chgData name="ARNAV MUNDE" userId="8d9a77ebeb67a11d" providerId="LiveId" clId="{545B6660-CE72-4584-A080-F7EC13F08EB3}" dt="2021-06-27T15:57:21.519" v="8428"/>
          <ac:inkMkLst>
            <pc:docMk/>
            <pc:sldMk cId="4059679911" sldId="332"/>
            <ac:inkMk id="43" creationId="{D5945CAB-A130-45B4-A6B0-3537BAF6660E}"/>
          </ac:inkMkLst>
        </pc:inkChg>
        <pc:inkChg chg="add mod">
          <ac:chgData name="ARNAV MUNDE" userId="8d9a77ebeb67a11d" providerId="LiveId" clId="{545B6660-CE72-4584-A080-F7EC13F08EB3}" dt="2021-06-27T15:57:43.279" v="8433"/>
          <ac:inkMkLst>
            <pc:docMk/>
            <pc:sldMk cId="4059679911" sldId="332"/>
            <ac:inkMk id="45" creationId="{7F9C6FF2-D53A-43C5-8721-069078CF2FA0}"/>
          </ac:inkMkLst>
        </pc:inkChg>
        <pc:inkChg chg="add del mod">
          <ac:chgData name="ARNAV MUNDE" userId="8d9a77ebeb67a11d" providerId="LiveId" clId="{545B6660-CE72-4584-A080-F7EC13F08EB3}" dt="2021-06-27T15:57:43.279" v="8433"/>
          <ac:inkMkLst>
            <pc:docMk/>
            <pc:sldMk cId="4059679911" sldId="332"/>
            <ac:inkMk id="46" creationId="{03A785C0-A995-4600-82CC-3CF6D8D8A9C8}"/>
          </ac:inkMkLst>
        </pc:inkChg>
        <pc:inkChg chg="add del">
          <ac:chgData name="ARNAV MUNDE" userId="8d9a77ebeb67a11d" providerId="LiveId" clId="{545B6660-CE72-4584-A080-F7EC13F08EB3}" dt="2021-06-27T15:57:45.025" v="8435" actId="9405"/>
          <ac:inkMkLst>
            <pc:docMk/>
            <pc:sldMk cId="4059679911" sldId="332"/>
            <ac:inkMk id="48" creationId="{F27456FD-9AEE-4AA6-9203-A422D8CF1FDB}"/>
          </ac:inkMkLst>
        </pc:inkChg>
        <pc:inkChg chg="add">
          <ac:chgData name="ARNAV MUNDE" userId="8d9a77ebeb67a11d" providerId="LiveId" clId="{545B6660-CE72-4584-A080-F7EC13F08EB3}" dt="2021-06-27T15:57:45.760" v="8436" actId="9405"/>
          <ac:inkMkLst>
            <pc:docMk/>
            <pc:sldMk cId="4059679911" sldId="332"/>
            <ac:inkMk id="49" creationId="{79C9FDF6-30B2-48C3-91A4-E03712F9D033}"/>
          </ac:inkMkLst>
        </pc:inkChg>
        <pc:inkChg chg="add mod">
          <ac:chgData name="ARNAV MUNDE" userId="8d9a77ebeb67a11d" providerId="LiveId" clId="{545B6660-CE72-4584-A080-F7EC13F08EB3}" dt="2021-06-27T15:57:49.378" v="8441"/>
          <ac:inkMkLst>
            <pc:docMk/>
            <pc:sldMk cId="4059679911" sldId="332"/>
            <ac:inkMk id="50" creationId="{B43C6D2F-099E-47F6-BA86-6703C1208287}"/>
          </ac:inkMkLst>
        </pc:inkChg>
        <pc:inkChg chg="add mod">
          <ac:chgData name="ARNAV MUNDE" userId="8d9a77ebeb67a11d" providerId="LiveId" clId="{545B6660-CE72-4584-A080-F7EC13F08EB3}" dt="2021-06-27T15:57:49.378" v="8441"/>
          <ac:inkMkLst>
            <pc:docMk/>
            <pc:sldMk cId="4059679911" sldId="332"/>
            <ac:inkMk id="51" creationId="{463244CF-1839-4B5C-83A3-DF56F068EB60}"/>
          </ac:inkMkLst>
        </pc:inkChg>
        <pc:inkChg chg="add mod">
          <ac:chgData name="ARNAV MUNDE" userId="8d9a77ebeb67a11d" providerId="LiveId" clId="{545B6660-CE72-4584-A080-F7EC13F08EB3}" dt="2021-06-27T15:57:49.378" v="8441"/>
          <ac:inkMkLst>
            <pc:docMk/>
            <pc:sldMk cId="4059679911" sldId="332"/>
            <ac:inkMk id="52" creationId="{53DE0EF9-DAFF-4D71-8BC7-764F983740CD}"/>
          </ac:inkMkLst>
        </pc:inkChg>
        <pc:inkChg chg="add mod">
          <ac:chgData name="ARNAV MUNDE" userId="8d9a77ebeb67a11d" providerId="LiveId" clId="{545B6660-CE72-4584-A080-F7EC13F08EB3}" dt="2021-06-27T15:57:49.378" v="8441"/>
          <ac:inkMkLst>
            <pc:docMk/>
            <pc:sldMk cId="4059679911" sldId="332"/>
            <ac:inkMk id="53" creationId="{CE9621BC-8797-460E-A6D8-E57C792AF31E}"/>
          </ac:inkMkLst>
        </pc:inkChg>
        <pc:inkChg chg="add mod">
          <ac:chgData name="ARNAV MUNDE" userId="8d9a77ebeb67a11d" providerId="LiveId" clId="{545B6660-CE72-4584-A080-F7EC13F08EB3}" dt="2021-06-27T15:57:52.947" v="8443"/>
          <ac:inkMkLst>
            <pc:docMk/>
            <pc:sldMk cId="4059679911" sldId="332"/>
            <ac:inkMk id="55" creationId="{33856C57-8949-4E3F-9FD5-5652BE8FFED8}"/>
          </ac:inkMkLst>
        </pc:inkChg>
        <pc:inkChg chg="add mod">
          <ac:chgData name="ARNAV MUNDE" userId="8d9a77ebeb67a11d" providerId="LiveId" clId="{545B6660-CE72-4584-A080-F7EC13F08EB3}" dt="2021-06-27T15:58:48.521" v="8470"/>
          <ac:inkMkLst>
            <pc:docMk/>
            <pc:sldMk cId="4059679911" sldId="332"/>
            <ac:inkMk id="57" creationId="{68F2058E-4AB9-469D-B2AD-0C68AEEA5435}"/>
          </ac:inkMkLst>
        </pc:inkChg>
        <pc:inkChg chg="add mod">
          <ac:chgData name="ARNAV MUNDE" userId="8d9a77ebeb67a11d" providerId="LiveId" clId="{545B6660-CE72-4584-A080-F7EC13F08EB3}" dt="2021-06-27T15:58:48.521" v="8470"/>
          <ac:inkMkLst>
            <pc:docMk/>
            <pc:sldMk cId="4059679911" sldId="332"/>
            <ac:inkMk id="58" creationId="{6F11D4FF-165F-485B-BB5B-D8834AEDAAF0}"/>
          </ac:inkMkLst>
        </pc:inkChg>
        <pc:inkChg chg="add del mod">
          <ac:chgData name="ARNAV MUNDE" userId="8d9a77ebeb67a11d" providerId="LiveId" clId="{545B6660-CE72-4584-A080-F7EC13F08EB3}" dt="2021-06-27T15:58:00.665" v="8454" actId="9405"/>
          <ac:inkMkLst>
            <pc:docMk/>
            <pc:sldMk cId="4059679911" sldId="332"/>
            <ac:inkMk id="60" creationId="{671E9C26-472D-45E3-AEB7-61586B33255B}"/>
          </ac:inkMkLst>
        </pc:inkChg>
        <pc:inkChg chg="add del mod">
          <ac:chgData name="ARNAV MUNDE" userId="8d9a77ebeb67a11d" providerId="LiveId" clId="{545B6660-CE72-4584-A080-F7EC13F08EB3}" dt="2021-06-27T15:58:00.234" v="8453" actId="9405"/>
          <ac:inkMkLst>
            <pc:docMk/>
            <pc:sldMk cId="4059679911" sldId="332"/>
            <ac:inkMk id="61" creationId="{8604E270-35F0-46CF-85FA-6459013C271E}"/>
          </ac:inkMkLst>
        </pc:inkChg>
        <pc:inkChg chg="add del mod">
          <ac:chgData name="ARNAV MUNDE" userId="8d9a77ebeb67a11d" providerId="LiveId" clId="{545B6660-CE72-4584-A080-F7EC13F08EB3}" dt="2021-06-27T15:58:00.024" v="8452"/>
          <ac:inkMkLst>
            <pc:docMk/>
            <pc:sldMk cId="4059679911" sldId="332"/>
            <ac:inkMk id="62" creationId="{AE44194A-578D-4E84-89AE-D87E9B41D7E4}"/>
          </ac:inkMkLst>
        </pc:inkChg>
        <pc:inkChg chg="add mod">
          <ac:chgData name="ARNAV MUNDE" userId="8d9a77ebeb67a11d" providerId="LiveId" clId="{545B6660-CE72-4584-A080-F7EC13F08EB3}" dt="2021-06-27T15:58:48.521" v="8470"/>
          <ac:inkMkLst>
            <pc:docMk/>
            <pc:sldMk cId="4059679911" sldId="332"/>
            <ac:inkMk id="64" creationId="{862860EA-0A06-4C43-A6BF-5A9403607E4E}"/>
          </ac:inkMkLst>
        </pc:inkChg>
        <pc:inkChg chg="add mod">
          <ac:chgData name="ARNAV MUNDE" userId="8d9a77ebeb67a11d" providerId="LiveId" clId="{545B6660-CE72-4584-A080-F7EC13F08EB3}" dt="2021-06-27T15:58:48.521" v="8470"/>
          <ac:inkMkLst>
            <pc:docMk/>
            <pc:sldMk cId="4059679911" sldId="332"/>
            <ac:inkMk id="65" creationId="{7CC7D277-4532-4A3B-B809-DCE3A2F409F2}"/>
          </ac:inkMkLst>
        </pc:inkChg>
        <pc:inkChg chg="add mod">
          <ac:chgData name="ARNAV MUNDE" userId="8d9a77ebeb67a11d" providerId="LiveId" clId="{545B6660-CE72-4584-A080-F7EC13F08EB3}" dt="2021-06-27T15:58:48.521" v="8470"/>
          <ac:inkMkLst>
            <pc:docMk/>
            <pc:sldMk cId="4059679911" sldId="332"/>
            <ac:inkMk id="67" creationId="{D68BC43C-5BAD-4837-9696-8D0C7163C877}"/>
          </ac:inkMkLst>
        </pc:inkChg>
        <pc:inkChg chg="add mod">
          <ac:chgData name="ARNAV MUNDE" userId="8d9a77ebeb67a11d" providerId="LiveId" clId="{545B6660-CE72-4584-A080-F7EC13F08EB3}" dt="2021-06-27T15:58:48.521" v="8470"/>
          <ac:inkMkLst>
            <pc:docMk/>
            <pc:sldMk cId="4059679911" sldId="332"/>
            <ac:inkMk id="68" creationId="{D221A15B-A3F0-425E-8E7D-612FBB0EA708}"/>
          </ac:inkMkLst>
        </pc:inkChg>
        <pc:inkChg chg="add del mod">
          <ac:chgData name="ARNAV MUNDE" userId="8d9a77ebeb67a11d" providerId="LiveId" clId="{545B6660-CE72-4584-A080-F7EC13F08EB3}" dt="2021-06-27T15:58:48.521" v="8470"/>
          <ac:inkMkLst>
            <pc:docMk/>
            <pc:sldMk cId="4059679911" sldId="332"/>
            <ac:inkMk id="70" creationId="{F4E14A82-90B5-42F4-BE02-AEA92601DB18}"/>
          </ac:inkMkLst>
        </pc:inkChg>
        <pc:inkChg chg="add del">
          <ac:chgData name="ARNAV MUNDE" userId="8d9a77ebeb67a11d" providerId="LiveId" clId="{545B6660-CE72-4584-A080-F7EC13F08EB3}" dt="2021-06-27T15:58:30.829" v="8464" actId="9405"/>
          <ac:inkMkLst>
            <pc:docMk/>
            <pc:sldMk cId="4059679911" sldId="332"/>
            <ac:inkMk id="72" creationId="{C72A574A-CD11-4E65-8A5C-A472D1E3A8F4}"/>
          </ac:inkMkLst>
        </pc:inkChg>
        <pc:inkChg chg="add del">
          <ac:chgData name="ARNAV MUNDE" userId="8d9a77ebeb67a11d" providerId="LiveId" clId="{545B6660-CE72-4584-A080-F7EC13F08EB3}" dt="2021-06-27T15:58:38.473" v="8466" actId="9405"/>
          <ac:inkMkLst>
            <pc:docMk/>
            <pc:sldMk cId="4059679911" sldId="332"/>
            <ac:inkMk id="73" creationId="{618BDD7C-4FD5-4355-AAEA-4F7DA72252B5}"/>
          </ac:inkMkLst>
        </pc:inkChg>
        <pc:inkChg chg="add del">
          <ac:chgData name="ARNAV MUNDE" userId="8d9a77ebeb67a11d" providerId="LiveId" clId="{545B6660-CE72-4584-A080-F7EC13F08EB3}" dt="2021-06-27T15:58:48.026" v="8468" actId="9405"/>
          <ac:inkMkLst>
            <pc:docMk/>
            <pc:sldMk cId="4059679911" sldId="332"/>
            <ac:inkMk id="74" creationId="{88CE79E1-6631-4279-B568-49A0A1063B66}"/>
          </ac:inkMkLst>
        </pc:inkChg>
        <pc:inkChg chg="add del">
          <ac:chgData name="ARNAV MUNDE" userId="8d9a77ebeb67a11d" providerId="LiveId" clId="{545B6660-CE72-4584-A080-F7EC13F08EB3}" dt="2021-06-27T15:59:36.613" v="8482" actId="9405"/>
          <ac:inkMkLst>
            <pc:docMk/>
            <pc:sldMk cId="4059679911" sldId="332"/>
            <ac:inkMk id="75" creationId="{4BE9B86F-A76F-41FE-B19B-B110BE02A1B5}"/>
          </ac:inkMkLst>
        </pc:inkChg>
        <pc:inkChg chg="add del mod">
          <ac:chgData name="ARNAV MUNDE" userId="8d9a77ebeb67a11d" providerId="LiveId" clId="{545B6660-CE72-4584-A080-F7EC13F08EB3}" dt="2021-06-27T15:59:36.339" v="8481" actId="9405"/>
          <ac:inkMkLst>
            <pc:docMk/>
            <pc:sldMk cId="4059679911" sldId="332"/>
            <ac:inkMk id="76" creationId="{08634362-7F0D-4289-8964-E90DBC7D9B37}"/>
          </ac:inkMkLst>
        </pc:inkChg>
        <pc:inkChg chg="add del mod">
          <ac:chgData name="ARNAV MUNDE" userId="8d9a77ebeb67a11d" providerId="LiveId" clId="{545B6660-CE72-4584-A080-F7EC13F08EB3}" dt="2021-06-27T15:59:36.099" v="8480" actId="9405"/>
          <ac:inkMkLst>
            <pc:docMk/>
            <pc:sldMk cId="4059679911" sldId="332"/>
            <ac:inkMk id="77" creationId="{8E2D641D-0A7C-4295-8789-333E45626B69}"/>
          </ac:inkMkLst>
        </pc:inkChg>
        <pc:inkChg chg="add del mod">
          <ac:chgData name="ARNAV MUNDE" userId="8d9a77ebeb67a11d" providerId="LiveId" clId="{545B6660-CE72-4584-A080-F7EC13F08EB3}" dt="2021-06-27T15:59:35.876" v="8479" actId="9405"/>
          <ac:inkMkLst>
            <pc:docMk/>
            <pc:sldMk cId="4059679911" sldId="332"/>
            <ac:inkMk id="78" creationId="{285FAF36-E8C0-4B2B-8144-1D358FEE96F3}"/>
          </ac:inkMkLst>
        </pc:inkChg>
        <pc:inkChg chg="add del mod">
          <ac:chgData name="ARNAV MUNDE" userId="8d9a77ebeb67a11d" providerId="LiveId" clId="{545B6660-CE72-4584-A080-F7EC13F08EB3}" dt="2021-06-27T15:59:35.523" v="8478"/>
          <ac:inkMkLst>
            <pc:docMk/>
            <pc:sldMk cId="4059679911" sldId="332"/>
            <ac:inkMk id="79" creationId="{B377858C-8D78-42DB-899C-D71CCAEFE92D}"/>
          </ac:inkMkLst>
        </pc:inkChg>
        <pc:inkChg chg="add del">
          <ac:chgData name="ARNAV MUNDE" userId="8d9a77ebeb67a11d" providerId="LiveId" clId="{545B6660-CE72-4584-A080-F7EC13F08EB3}" dt="2021-06-27T15:59:42.639" v="8484" actId="9405"/>
          <ac:inkMkLst>
            <pc:docMk/>
            <pc:sldMk cId="4059679911" sldId="332"/>
            <ac:inkMk id="81" creationId="{861C232A-C899-4753-ADF8-921C2F281FAD}"/>
          </ac:inkMkLst>
        </pc:inkChg>
        <pc:inkChg chg="add">
          <ac:chgData name="ARNAV MUNDE" userId="8d9a77ebeb67a11d" providerId="LiveId" clId="{545B6660-CE72-4584-A080-F7EC13F08EB3}" dt="2021-06-27T15:59:50.737" v="8485" actId="9405"/>
          <ac:inkMkLst>
            <pc:docMk/>
            <pc:sldMk cId="4059679911" sldId="332"/>
            <ac:inkMk id="82" creationId="{1F68613F-BB71-45A3-A055-7D0DAEFDAD3C}"/>
          </ac:inkMkLst>
        </pc:inkChg>
      </pc:sldChg>
      <pc:sldChg chg="addSp modSp add del mod setBg">
        <pc:chgData name="ARNAV MUNDE" userId="8d9a77ebeb67a11d" providerId="LiveId" clId="{545B6660-CE72-4584-A080-F7EC13F08EB3}" dt="2021-06-28T04:44:39.257" v="8850" actId="14100"/>
        <pc:sldMkLst>
          <pc:docMk/>
          <pc:sldMk cId="2186144242" sldId="333"/>
        </pc:sldMkLst>
        <pc:spChg chg="mod">
          <ac:chgData name="ARNAV MUNDE" userId="8d9a77ebeb67a11d" providerId="LiveId" clId="{545B6660-CE72-4584-A080-F7EC13F08EB3}" dt="2021-06-27T08:31:53.760" v="6043" actId="14100"/>
          <ac:spMkLst>
            <pc:docMk/>
            <pc:sldMk cId="2186144242" sldId="333"/>
            <ac:spMk id="4" creationId="{24DB0A32-E83F-4489-A958-5E9172B28C6D}"/>
          </ac:spMkLst>
        </pc:spChg>
        <pc:spChg chg="mod">
          <ac:chgData name="ARNAV MUNDE" userId="8d9a77ebeb67a11d" providerId="LiveId" clId="{545B6660-CE72-4584-A080-F7EC13F08EB3}" dt="2021-06-28T04:44:01.551" v="8844" actId="1076"/>
          <ac:spMkLst>
            <pc:docMk/>
            <pc:sldMk cId="2186144242" sldId="333"/>
            <ac:spMk id="18" creationId="{E658573E-CBBE-41C5-8A02-21545C0FBBEF}"/>
          </ac:spMkLst>
        </pc:spChg>
        <pc:spChg chg="mod">
          <ac:chgData name="ARNAV MUNDE" userId="8d9a77ebeb67a11d" providerId="LiveId" clId="{545B6660-CE72-4584-A080-F7EC13F08EB3}" dt="2021-06-28T04:43:12.774" v="8839" actId="2711"/>
          <ac:spMkLst>
            <pc:docMk/>
            <pc:sldMk cId="2186144242" sldId="333"/>
            <ac:spMk id="19" creationId="{1967FCC4-1A9B-4A8A-BCE7-8E4EA4BCED19}"/>
          </ac:spMkLst>
        </pc:spChg>
        <pc:spChg chg="mod">
          <ac:chgData name="ARNAV MUNDE" userId="8d9a77ebeb67a11d" providerId="LiveId" clId="{545B6660-CE72-4584-A080-F7EC13F08EB3}" dt="2021-06-28T04:43:12.774" v="8839" actId="2711"/>
          <ac:spMkLst>
            <pc:docMk/>
            <pc:sldMk cId="2186144242" sldId="333"/>
            <ac:spMk id="21" creationId="{8F1748F9-A152-40D0-8039-F610BE71A914}"/>
          </ac:spMkLst>
        </pc:spChg>
        <pc:spChg chg="mod">
          <ac:chgData name="ARNAV MUNDE" userId="8d9a77ebeb67a11d" providerId="LiveId" clId="{545B6660-CE72-4584-A080-F7EC13F08EB3}" dt="2021-06-28T04:43:12.774" v="8839" actId="2711"/>
          <ac:spMkLst>
            <pc:docMk/>
            <pc:sldMk cId="2186144242" sldId="333"/>
            <ac:spMk id="23" creationId="{4A98E458-EAE3-48E6-8135-51DCB1E13CA5}"/>
          </ac:spMkLst>
        </pc:spChg>
        <pc:spChg chg="mod">
          <ac:chgData name="ARNAV MUNDE" userId="8d9a77ebeb67a11d" providerId="LiveId" clId="{545B6660-CE72-4584-A080-F7EC13F08EB3}" dt="2021-06-28T04:43:12.774" v="8839" actId="2711"/>
          <ac:spMkLst>
            <pc:docMk/>
            <pc:sldMk cId="2186144242" sldId="333"/>
            <ac:spMk id="25" creationId="{5D2B9E04-EFBD-4B38-9BF8-1807C3337136}"/>
          </ac:spMkLst>
        </pc:spChg>
        <pc:spChg chg="mod">
          <ac:chgData name="ARNAV MUNDE" userId="8d9a77ebeb67a11d" providerId="LiveId" clId="{545B6660-CE72-4584-A080-F7EC13F08EB3}" dt="2021-06-28T04:43:12.774" v="8839" actId="2711"/>
          <ac:spMkLst>
            <pc:docMk/>
            <pc:sldMk cId="2186144242" sldId="333"/>
            <ac:spMk id="27" creationId="{A3D35E49-04C9-4E32-A860-AEDD691232C4}"/>
          </ac:spMkLst>
        </pc:spChg>
        <pc:spChg chg="mod">
          <ac:chgData name="ARNAV MUNDE" userId="8d9a77ebeb67a11d" providerId="LiveId" clId="{545B6660-CE72-4584-A080-F7EC13F08EB3}" dt="2021-06-28T04:43:12.774" v="8839" actId="2711"/>
          <ac:spMkLst>
            <pc:docMk/>
            <pc:sldMk cId="2186144242" sldId="333"/>
            <ac:spMk id="29" creationId="{42F2189F-46CD-41CD-80ED-6B6F4BF0628C}"/>
          </ac:spMkLst>
        </pc:spChg>
        <pc:spChg chg="mod">
          <ac:chgData name="ARNAV MUNDE" userId="8d9a77ebeb67a11d" providerId="LiveId" clId="{545B6660-CE72-4584-A080-F7EC13F08EB3}" dt="2021-06-27T08:28:22.348" v="6021" actId="313"/>
          <ac:spMkLst>
            <pc:docMk/>
            <pc:sldMk cId="2186144242" sldId="333"/>
            <ac:spMk id="33" creationId="{C691DBBE-FE75-4CBC-A0F6-FF84E0B75338}"/>
          </ac:spMkLst>
        </pc:spChg>
        <pc:spChg chg="mod">
          <ac:chgData name="ARNAV MUNDE" userId="8d9a77ebeb67a11d" providerId="LiveId" clId="{545B6660-CE72-4584-A080-F7EC13F08EB3}" dt="2021-06-28T04:43:12.774" v="8839" actId="2711"/>
          <ac:spMkLst>
            <pc:docMk/>
            <pc:sldMk cId="2186144242" sldId="333"/>
            <ac:spMk id="42" creationId="{46D0553A-BE80-482D-B47A-6900C8838534}"/>
          </ac:spMkLst>
        </pc:spChg>
        <pc:spChg chg="mod">
          <ac:chgData name="ARNAV MUNDE" userId="8d9a77ebeb67a11d" providerId="LiveId" clId="{545B6660-CE72-4584-A080-F7EC13F08EB3}" dt="2021-06-28T04:43:18.073" v="8840" actId="14100"/>
          <ac:spMkLst>
            <pc:docMk/>
            <pc:sldMk cId="2186144242" sldId="333"/>
            <ac:spMk id="43" creationId="{FCE9402F-DD33-48EB-95AA-667091F9EAC0}"/>
          </ac:spMkLst>
        </pc:spChg>
        <pc:spChg chg="mod">
          <ac:chgData name="ARNAV MUNDE" userId="8d9a77ebeb67a11d" providerId="LiveId" clId="{545B6660-CE72-4584-A080-F7EC13F08EB3}" dt="2021-06-28T04:43:21.665" v="8841" actId="14100"/>
          <ac:spMkLst>
            <pc:docMk/>
            <pc:sldMk cId="2186144242" sldId="333"/>
            <ac:spMk id="44" creationId="{43D572AE-D8BE-4FEE-ADCB-CAE831CD52D6}"/>
          </ac:spMkLst>
        </pc:spChg>
        <pc:spChg chg="mod">
          <ac:chgData name="ARNAV MUNDE" userId="8d9a77ebeb67a11d" providerId="LiveId" clId="{545B6660-CE72-4584-A080-F7EC13F08EB3}" dt="2021-06-28T04:44:39.257" v="8850" actId="14100"/>
          <ac:spMkLst>
            <pc:docMk/>
            <pc:sldMk cId="2186144242" sldId="333"/>
            <ac:spMk id="46" creationId="{7DDCFCDF-CF81-4D31-AE14-78F041D13B42}"/>
          </ac:spMkLst>
        </pc:spChg>
        <pc:spChg chg="mod">
          <ac:chgData name="ARNAV MUNDE" userId="8d9a77ebeb67a11d" providerId="LiveId" clId="{545B6660-CE72-4584-A080-F7EC13F08EB3}" dt="2021-06-28T04:43:12.774" v="8839" actId="2711"/>
          <ac:spMkLst>
            <pc:docMk/>
            <pc:sldMk cId="2186144242" sldId="333"/>
            <ac:spMk id="47" creationId="{2AA6D2E6-D5D5-4385-A5EC-5C11F54F2C2B}"/>
          </ac:spMkLst>
        </pc:spChg>
        <pc:grpChg chg="add mod">
          <ac:chgData name="ARNAV MUNDE" userId="8d9a77ebeb67a11d" providerId="LiveId" clId="{545B6660-CE72-4584-A080-F7EC13F08EB3}" dt="2021-06-28T04:44:01.939" v="8845" actId="1076"/>
          <ac:grpSpMkLst>
            <pc:docMk/>
            <pc:sldMk cId="2186144242" sldId="333"/>
            <ac:grpSpMk id="2" creationId="{F460D2D8-6AF2-4212-A87D-7D03D8A25CF6}"/>
          </ac:grpSpMkLst>
        </pc:grpChg>
        <pc:graphicFrameChg chg="mod modGraphic">
          <ac:chgData name="ARNAV MUNDE" userId="8d9a77ebeb67a11d" providerId="LiveId" clId="{545B6660-CE72-4584-A080-F7EC13F08EB3}" dt="2021-06-28T04:44:27.340" v="8849" actId="404"/>
          <ac:graphicFrameMkLst>
            <pc:docMk/>
            <pc:sldMk cId="2186144242" sldId="333"/>
            <ac:graphicFrameMk id="30" creationId="{C0979AF6-7A7A-4800-B557-E1B15280FFD5}"/>
          </ac:graphicFrameMkLst>
        </pc:graphicFrameChg>
        <pc:cxnChg chg="add mod">
          <ac:chgData name="ARNAV MUNDE" userId="8d9a77ebeb67a11d" providerId="LiveId" clId="{545B6660-CE72-4584-A080-F7EC13F08EB3}" dt="2021-06-28T04:44:01.939" v="8845" actId="1076"/>
          <ac:cxnSpMkLst>
            <pc:docMk/>
            <pc:sldMk cId="2186144242" sldId="333"/>
            <ac:cxnSpMk id="26" creationId="{E280513E-23B7-4FE9-832E-A9B389EC8F68}"/>
          </ac:cxnSpMkLst>
        </pc:cxnChg>
        <pc:cxnChg chg="add mod">
          <ac:chgData name="ARNAV MUNDE" userId="8d9a77ebeb67a11d" providerId="LiveId" clId="{545B6660-CE72-4584-A080-F7EC13F08EB3}" dt="2021-06-28T04:44:01.939" v="8845" actId="1076"/>
          <ac:cxnSpMkLst>
            <pc:docMk/>
            <pc:sldMk cId="2186144242" sldId="333"/>
            <ac:cxnSpMk id="28" creationId="{C796226C-47FA-4039-88FC-019908F7FE48}"/>
          </ac:cxnSpMkLst>
        </pc:cxnChg>
        <pc:cxnChg chg="add mod">
          <ac:chgData name="ARNAV MUNDE" userId="8d9a77ebeb67a11d" providerId="LiveId" clId="{545B6660-CE72-4584-A080-F7EC13F08EB3}" dt="2021-06-28T04:44:01.939" v="8845" actId="1076"/>
          <ac:cxnSpMkLst>
            <pc:docMk/>
            <pc:sldMk cId="2186144242" sldId="333"/>
            <ac:cxnSpMk id="31" creationId="{3CB9E071-4701-49D5-BE98-8A9456DEF25E}"/>
          </ac:cxnSpMkLst>
        </pc:cxnChg>
        <pc:cxnChg chg="mod">
          <ac:chgData name="ARNAV MUNDE" userId="8d9a77ebeb67a11d" providerId="LiveId" clId="{545B6660-CE72-4584-A080-F7EC13F08EB3}" dt="2021-06-28T04:44:06.300" v="8846" actId="1076"/>
          <ac:cxnSpMkLst>
            <pc:docMk/>
            <pc:sldMk cId="2186144242" sldId="333"/>
            <ac:cxnSpMk id="32" creationId="{5EDCF2DD-8244-4E68-8968-D33C986D4210}"/>
          </ac:cxnSpMkLst>
        </pc:cxnChg>
        <pc:cxnChg chg="add mod">
          <ac:chgData name="ARNAV MUNDE" userId="8d9a77ebeb67a11d" providerId="LiveId" clId="{545B6660-CE72-4584-A080-F7EC13F08EB3}" dt="2021-06-28T04:44:01.939" v="8845" actId="1076"/>
          <ac:cxnSpMkLst>
            <pc:docMk/>
            <pc:sldMk cId="2186144242" sldId="333"/>
            <ac:cxnSpMk id="34" creationId="{0686261F-7E78-4457-A69B-DE5140DFF73A}"/>
          </ac:cxnSpMkLst>
        </pc:cxnChg>
        <pc:cxnChg chg="mod">
          <ac:chgData name="ARNAV MUNDE" userId="8d9a77ebeb67a11d" providerId="LiveId" clId="{545B6660-CE72-4584-A080-F7EC13F08EB3}" dt="2021-06-27T08:25:27.145" v="6001" actId="208"/>
          <ac:cxnSpMkLst>
            <pc:docMk/>
            <pc:sldMk cId="2186144242" sldId="333"/>
            <ac:cxnSpMk id="35" creationId="{5CBA1943-AA10-4A6A-842D-D3F9AC7FA289}"/>
          </ac:cxnSpMkLst>
        </pc:cxnChg>
        <pc:cxnChg chg="add mod">
          <ac:chgData name="ARNAV MUNDE" userId="8d9a77ebeb67a11d" providerId="LiveId" clId="{545B6660-CE72-4584-A080-F7EC13F08EB3}" dt="2021-06-28T04:44:01.939" v="8845" actId="1076"/>
          <ac:cxnSpMkLst>
            <pc:docMk/>
            <pc:sldMk cId="2186144242" sldId="333"/>
            <ac:cxnSpMk id="36" creationId="{B4319C5E-FAAA-4BF8-8E3A-D0BCA224BB91}"/>
          </ac:cxnSpMkLst>
        </pc:cxnChg>
        <pc:cxnChg chg="mod">
          <ac:chgData name="ARNAV MUNDE" userId="8d9a77ebeb67a11d" providerId="LiveId" clId="{545B6660-CE72-4584-A080-F7EC13F08EB3}" dt="2021-06-27T08:26:11.512" v="6008" actId="1582"/>
          <ac:cxnSpMkLst>
            <pc:docMk/>
            <pc:sldMk cId="2186144242" sldId="333"/>
            <ac:cxnSpMk id="37" creationId="{2D9E5F5C-5A61-4BF4-87B8-719118F6A2D0}"/>
          </ac:cxnSpMkLst>
        </pc:cxnChg>
        <pc:cxnChg chg="add mod">
          <ac:chgData name="ARNAV MUNDE" userId="8d9a77ebeb67a11d" providerId="LiveId" clId="{545B6660-CE72-4584-A080-F7EC13F08EB3}" dt="2021-06-28T04:44:01.939" v="8845" actId="1076"/>
          <ac:cxnSpMkLst>
            <pc:docMk/>
            <pc:sldMk cId="2186144242" sldId="333"/>
            <ac:cxnSpMk id="38" creationId="{4DD55B29-6BC9-43F0-9977-01D38C56AB6A}"/>
          </ac:cxnSpMkLst>
        </pc:cxnChg>
        <pc:cxnChg chg="mod">
          <ac:chgData name="ARNAV MUNDE" userId="8d9a77ebeb67a11d" providerId="LiveId" clId="{545B6660-CE72-4584-A080-F7EC13F08EB3}" dt="2021-06-27T08:26:19.249" v="6010" actId="108"/>
          <ac:cxnSpMkLst>
            <pc:docMk/>
            <pc:sldMk cId="2186144242" sldId="333"/>
            <ac:cxnSpMk id="39" creationId="{6BEA15F2-B58E-4949-B051-F5DEDEB10ED7}"/>
          </ac:cxnSpMkLst>
        </pc:cxnChg>
        <pc:cxnChg chg="mod">
          <ac:chgData name="ARNAV MUNDE" userId="8d9a77ebeb67a11d" providerId="LiveId" clId="{545B6660-CE72-4584-A080-F7EC13F08EB3}" dt="2021-06-27T08:26:22.760" v="6011" actId="108"/>
          <ac:cxnSpMkLst>
            <pc:docMk/>
            <pc:sldMk cId="2186144242" sldId="333"/>
            <ac:cxnSpMk id="40" creationId="{64DB3B16-3586-44BE-B3C7-5FA9DBB0FD0C}"/>
          </ac:cxnSpMkLst>
        </pc:cxnChg>
        <pc:cxnChg chg="mod">
          <ac:chgData name="ARNAV MUNDE" userId="8d9a77ebeb67a11d" providerId="LiveId" clId="{545B6660-CE72-4584-A080-F7EC13F08EB3}" dt="2021-06-27T08:26:32.925" v="6014" actId="108"/>
          <ac:cxnSpMkLst>
            <pc:docMk/>
            <pc:sldMk cId="2186144242" sldId="333"/>
            <ac:cxnSpMk id="41" creationId="{C29B1C2C-3E65-41F2-917C-F89CBF0D25E4}"/>
          </ac:cxnSpMkLst>
        </pc:cxnChg>
        <pc:cxnChg chg="mod">
          <ac:chgData name="ARNAV MUNDE" userId="8d9a77ebeb67a11d" providerId="LiveId" clId="{545B6660-CE72-4584-A080-F7EC13F08EB3}" dt="2021-06-27T08:26:15.554" v="6009" actId="108"/>
          <ac:cxnSpMkLst>
            <pc:docMk/>
            <pc:sldMk cId="2186144242" sldId="333"/>
            <ac:cxnSpMk id="48" creationId="{FE2D94F2-5BB3-4B56-9F90-88F4F9AE17AF}"/>
          </ac:cxnSpMkLst>
        </pc:cxnChg>
      </pc:sldChg>
      <pc:sldChg chg="addSp delSp modSp add mod">
        <pc:chgData name="ARNAV MUNDE" userId="8d9a77ebeb67a11d" providerId="LiveId" clId="{545B6660-CE72-4584-A080-F7EC13F08EB3}" dt="2021-06-28T18:39:04.672" v="9874" actId="14100"/>
        <pc:sldMkLst>
          <pc:docMk/>
          <pc:sldMk cId="1219892277" sldId="334"/>
        </pc:sldMkLst>
        <pc:spChg chg="del">
          <ac:chgData name="ARNAV MUNDE" userId="8d9a77ebeb67a11d" providerId="LiveId" clId="{545B6660-CE72-4584-A080-F7EC13F08EB3}" dt="2021-06-23T15:17:43.733" v="5293" actId="478"/>
          <ac:spMkLst>
            <pc:docMk/>
            <pc:sldMk cId="1219892277" sldId="334"/>
            <ac:spMk id="2" creationId="{D4A40916-690F-4D64-A898-F760E32BA6BA}"/>
          </ac:spMkLst>
        </pc:spChg>
        <pc:spChg chg="del">
          <ac:chgData name="ARNAV MUNDE" userId="8d9a77ebeb67a11d" providerId="LiveId" clId="{545B6660-CE72-4584-A080-F7EC13F08EB3}" dt="2021-06-23T15:17:32.881" v="5289" actId="478"/>
          <ac:spMkLst>
            <pc:docMk/>
            <pc:sldMk cId="1219892277" sldId="334"/>
            <ac:spMk id="5" creationId="{69F40A74-3F23-4FD1-ACA5-729B1F433E33}"/>
          </ac:spMkLst>
        </pc:spChg>
        <pc:spChg chg="add mod">
          <ac:chgData name="ARNAV MUNDE" userId="8d9a77ebeb67a11d" providerId="LiveId" clId="{545B6660-CE72-4584-A080-F7EC13F08EB3}" dt="2021-06-28T18:39:04.672" v="9874" actId="14100"/>
          <ac:spMkLst>
            <pc:docMk/>
            <pc:sldMk cId="1219892277" sldId="334"/>
            <ac:spMk id="6" creationId="{DB56401A-4B9E-495B-B97F-0F608B62BF42}"/>
          </ac:spMkLst>
        </pc:spChg>
        <pc:spChg chg="add del mod">
          <ac:chgData name="ARNAV MUNDE" userId="8d9a77ebeb67a11d" providerId="LiveId" clId="{545B6660-CE72-4584-A080-F7EC13F08EB3}" dt="2021-06-23T15:17:46.428" v="5294" actId="478"/>
          <ac:spMkLst>
            <pc:docMk/>
            <pc:sldMk cId="1219892277" sldId="334"/>
            <ac:spMk id="7" creationId="{C94F71A6-4E8D-421F-B6DD-5585A08EA72B}"/>
          </ac:spMkLst>
        </pc:spChg>
        <pc:picChg chg="del">
          <ac:chgData name="ARNAV MUNDE" userId="8d9a77ebeb67a11d" providerId="LiveId" clId="{545B6660-CE72-4584-A080-F7EC13F08EB3}" dt="2021-06-23T15:17:49.449" v="5295" actId="478"/>
          <ac:picMkLst>
            <pc:docMk/>
            <pc:sldMk cId="1219892277" sldId="334"/>
            <ac:picMk id="17" creationId="{0EE32143-FCBA-CA42-8593-4F6299F70772}"/>
          </ac:picMkLst>
        </pc:picChg>
        <pc:cxnChg chg="del">
          <ac:chgData name="ARNAV MUNDE" userId="8d9a77ebeb67a11d" providerId="LiveId" clId="{545B6660-CE72-4584-A080-F7EC13F08EB3}" dt="2021-06-23T15:17:36.730" v="5290" actId="478"/>
          <ac:cxnSpMkLst>
            <pc:docMk/>
            <pc:sldMk cId="1219892277" sldId="334"/>
            <ac:cxnSpMk id="4" creationId="{B7C77A9B-E65F-44F6-AC8C-E7C07A3F00F5}"/>
          </ac:cxnSpMkLst>
        </pc:cxnChg>
      </pc:sldChg>
      <pc:sldChg chg="add del setBg">
        <pc:chgData name="ARNAV MUNDE" userId="8d9a77ebeb67a11d" providerId="LiveId" clId="{545B6660-CE72-4584-A080-F7EC13F08EB3}" dt="2021-06-23T15:17:18.905" v="5287"/>
        <pc:sldMkLst>
          <pc:docMk/>
          <pc:sldMk cId="3341518778" sldId="334"/>
        </pc:sldMkLst>
      </pc:sldChg>
      <pc:sldChg chg="modSp add mod modAnim">
        <pc:chgData name="ARNAV MUNDE" userId="8d9a77ebeb67a11d" providerId="LiveId" clId="{545B6660-CE72-4584-A080-F7EC13F08EB3}" dt="2021-06-28T09:47:48.585" v="9571"/>
        <pc:sldMkLst>
          <pc:docMk/>
          <pc:sldMk cId="629644849" sldId="335"/>
        </pc:sldMkLst>
        <pc:spChg chg="mod">
          <ac:chgData name="ARNAV MUNDE" userId="8d9a77ebeb67a11d" providerId="LiveId" clId="{545B6660-CE72-4584-A080-F7EC13F08EB3}" dt="2021-06-28T04:35:22.506" v="8733" actId="1076"/>
          <ac:spMkLst>
            <pc:docMk/>
            <pc:sldMk cId="629644849" sldId="335"/>
            <ac:spMk id="32" creationId="{166E79E4-C96D-4D02-B1C6-3F1479D00493}"/>
          </ac:spMkLst>
        </pc:spChg>
        <pc:spChg chg="mod">
          <ac:chgData name="ARNAV MUNDE" userId="8d9a77ebeb67a11d" providerId="LiveId" clId="{545B6660-CE72-4584-A080-F7EC13F08EB3}" dt="2021-06-23T15:26:25.746" v="5358" actId="14100"/>
          <ac:spMkLst>
            <pc:docMk/>
            <pc:sldMk cId="629644849" sldId="335"/>
            <ac:spMk id="33" creationId="{9F6C20A1-BE5D-4E6C-90D8-23A45658DAFC}"/>
          </ac:spMkLst>
        </pc:spChg>
        <pc:spChg chg="mod">
          <ac:chgData name="ARNAV MUNDE" userId="8d9a77ebeb67a11d" providerId="LiveId" clId="{545B6660-CE72-4584-A080-F7EC13F08EB3}" dt="2021-06-28T04:35:46.684" v="8739" actId="1076"/>
          <ac:spMkLst>
            <pc:docMk/>
            <pc:sldMk cId="629644849" sldId="335"/>
            <ac:spMk id="34" creationId="{973E773A-859C-417D-ACB2-DA53ACA55BE6}"/>
          </ac:spMkLst>
        </pc:spChg>
        <pc:spChg chg="mod">
          <ac:chgData name="ARNAV MUNDE" userId="8d9a77ebeb67a11d" providerId="LiveId" clId="{545B6660-CE72-4584-A080-F7EC13F08EB3}" dt="2021-06-28T04:35:37.754" v="8736" actId="108"/>
          <ac:spMkLst>
            <pc:docMk/>
            <pc:sldMk cId="629644849" sldId="335"/>
            <ac:spMk id="35" creationId="{C42B7FC1-3714-400F-AB9F-83B82A62D0B8}"/>
          </ac:spMkLst>
        </pc:spChg>
        <pc:spChg chg="mod">
          <ac:chgData name="ARNAV MUNDE" userId="8d9a77ebeb67a11d" providerId="LiveId" clId="{545B6660-CE72-4584-A080-F7EC13F08EB3}" dt="2021-06-28T04:35:27.484" v="8734" actId="108"/>
          <ac:spMkLst>
            <pc:docMk/>
            <pc:sldMk cId="629644849" sldId="335"/>
            <ac:spMk id="36" creationId="{1A730800-4C5D-4AF3-B365-B7A87ADFFBBC}"/>
          </ac:spMkLst>
        </pc:spChg>
        <pc:spChg chg="mod">
          <ac:chgData name="ARNAV MUNDE" userId="8d9a77ebeb67a11d" providerId="LiveId" clId="{545B6660-CE72-4584-A080-F7EC13F08EB3}" dt="2021-06-28T04:35:34.509" v="8735" actId="108"/>
          <ac:spMkLst>
            <pc:docMk/>
            <pc:sldMk cId="629644849" sldId="335"/>
            <ac:spMk id="37" creationId="{D686A4CD-7FF8-4DEF-99F5-169B58B76BF5}"/>
          </ac:spMkLst>
        </pc:spChg>
      </pc:sldChg>
      <pc:sldChg chg="add del setBg">
        <pc:chgData name="ARNAV MUNDE" userId="8d9a77ebeb67a11d" providerId="LiveId" clId="{545B6660-CE72-4584-A080-F7EC13F08EB3}" dt="2021-06-23T15:25:54.053" v="5335"/>
        <pc:sldMkLst>
          <pc:docMk/>
          <pc:sldMk cId="1359725551" sldId="335"/>
        </pc:sldMkLst>
      </pc:sldChg>
      <pc:sldChg chg="add del">
        <pc:chgData name="ARNAV MUNDE" userId="8d9a77ebeb67a11d" providerId="LiveId" clId="{545B6660-CE72-4584-A080-F7EC13F08EB3}" dt="2021-06-23T15:26:05.461" v="5337"/>
        <pc:sldMkLst>
          <pc:docMk/>
          <pc:sldMk cId="2533965749" sldId="335"/>
        </pc:sldMkLst>
      </pc:sldChg>
      <pc:sldChg chg="add del setBg">
        <pc:chgData name="ARNAV MUNDE" userId="8d9a77ebeb67a11d" providerId="LiveId" clId="{545B6660-CE72-4584-A080-F7EC13F08EB3}" dt="2021-06-23T15:26:09.887" v="5339"/>
        <pc:sldMkLst>
          <pc:docMk/>
          <pc:sldMk cId="2741765992" sldId="335"/>
        </pc:sldMkLst>
      </pc:sldChg>
      <pc:sldChg chg="add del">
        <pc:chgData name="ARNAV MUNDE" userId="8d9a77ebeb67a11d" providerId="LiveId" clId="{545B6660-CE72-4584-A080-F7EC13F08EB3}" dt="2021-06-23T15:26:05.461" v="5337"/>
        <pc:sldMkLst>
          <pc:docMk/>
          <pc:sldMk cId="582926675" sldId="336"/>
        </pc:sldMkLst>
      </pc:sldChg>
      <pc:sldChg chg="add del setBg">
        <pc:chgData name="ARNAV MUNDE" userId="8d9a77ebeb67a11d" providerId="LiveId" clId="{545B6660-CE72-4584-A080-F7EC13F08EB3}" dt="2021-06-23T15:26:09.887" v="5339"/>
        <pc:sldMkLst>
          <pc:docMk/>
          <pc:sldMk cId="2258522128" sldId="336"/>
        </pc:sldMkLst>
      </pc:sldChg>
      <pc:sldChg chg="add del setBg">
        <pc:chgData name="ARNAV MUNDE" userId="8d9a77ebeb67a11d" providerId="LiveId" clId="{545B6660-CE72-4584-A080-F7EC13F08EB3}" dt="2021-06-23T15:25:54.053" v="5335"/>
        <pc:sldMkLst>
          <pc:docMk/>
          <pc:sldMk cId="2503976652" sldId="336"/>
        </pc:sldMkLst>
      </pc:sldChg>
      <pc:sldChg chg="add del ord">
        <pc:chgData name="ARNAV MUNDE" userId="8d9a77ebeb67a11d" providerId="LiveId" clId="{545B6660-CE72-4584-A080-F7EC13F08EB3}" dt="2021-06-27T08:14:09.837" v="5965" actId="47"/>
        <pc:sldMkLst>
          <pc:docMk/>
          <pc:sldMk cId="2945020962" sldId="336"/>
        </pc:sldMkLst>
      </pc:sldChg>
      <pc:sldChg chg="add del setBg">
        <pc:chgData name="ARNAV MUNDE" userId="8d9a77ebeb67a11d" providerId="LiveId" clId="{545B6660-CE72-4584-A080-F7EC13F08EB3}" dt="2021-06-23T15:26:56.184" v="5364"/>
        <pc:sldMkLst>
          <pc:docMk/>
          <pc:sldMk cId="1600615984" sldId="337"/>
        </pc:sldMkLst>
      </pc:sldChg>
      <pc:sldChg chg="addSp delSp modSp add mod modAnim">
        <pc:chgData name="ARNAV MUNDE" userId="8d9a77ebeb67a11d" providerId="LiveId" clId="{545B6660-CE72-4584-A080-F7EC13F08EB3}" dt="2021-06-28T05:27:08.411" v="9156" actId="14100"/>
        <pc:sldMkLst>
          <pc:docMk/>
          <pc:sldMk cId="3061099291" sldId="337"/>
        </pc:sldMkLst>
        <pc:spChg chg="add del mod">
          <ac:chgData name="ARNAV MUNDE" userId="8d9a77ebeb67a11d" providerId="LiveId" clId="{545B6660-CE72-4584-A080-F7EC13F08EB3}" dt="2021-06-28T05:27:08.411" v="9156" actId="14100"/>
          <ac:spMkLst>
            <pc:docMk/>
            <pc:sldMk cId="3061099291" sldId="337"/>
            <ac:spMk id="2" creationId="{0DA438CC-D669-40E8-B693-783C498830FC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4" creationId="{7FB990FC-D36B-499F-82D0-4CFA9AC87949}"/>
          </ac:spMkLst>
        </pc:spChg>
        <pc:spChg chg="add mod">
          <ac:chgData name="ARNAV MUNDE" userId="8d9a77ebeb67a11d" providerId="LiveId" clId="{545B6660-CE72-4584-A080-F7EC13F08EB3}" dt="2021-06-28T05:05:37.759" v="9134" actId="207"/>
          <ac:spMkLst>
            <pc:docMk/>
            <pc:sldMk cId="3061099291" sldId="337"/>
            <ac:spMk id="4" creationId="{83BA1D67-2D04-4A6F-9B6B-F8C324F6F8EB}"/>
          </ac:spMkLst>
        </pc:spChg>
        <pc:spChg chg="mod">
          <ac:chgData name="ARNAV MUNDE" userId="8d9a77ebeb67a11d" providerId="LiveId" clId="{545B6660-CE72-4584-A080-F7EC13F08EB3}" dt="2021-06-28T05:04:36.283" v="9124" actId="1076"/>
          <ac:spMkLst>
            <pc:docMk/>
            <pc:sldMk cId="3061099291" sldId="337"/>
            <ac:spMk id="6" creationId="{DB56401A-4B9E-495B-B97F-0F608B62BF42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8" creationId="{6F761D0E-85EA-403A-8433-42908236BAA8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9" creationId="{6A3E9E38-D1BC-4AA3-ABB6-B1AD266B7F28}"/>
          </ac:spMkLst>
        </pc:spChg>
        <pc:spChg chg="add mod">
          <ac:chgData name="ARNAV MUNDE" userId="8d9a77ebeb67a11d" providerId="LiveId" clId="{545B6660-CE72-4584-A080-F7EC13F08EB3}" dt="2021-06-28T05:05:41.421" v="9135" actId="108"/>
          <ac:spMkLst>
            <pc:docMk/>
            <pc:sldMk cId="3061099291" sldId="337"/>
            <ac:spMk id="9" creationId="{75629DCC-652E-4A73-A84C-9E4F8C88D529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10" creationId="{8164714E-DDA3-4F9B-A2E5-0311B0344913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12" creationId="{4541B569-4819-477D-A28F-D1586D6C614E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15" creationId="{C05A5631-B6D5-4DFF-846F-CEC7586F62A2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16" creationId="{2B6391F3-35E9-4096-ADEF-9ADED7E0541A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17" creationId="{0FB0D992-DF8C-4237-8BEF-A99A604C7428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19" creationId="{5BAFF0F7-E56A-48AA-AE61-0217DE95B251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22" creationId="{C687EE22-75C8-406B-9571-1EDED977AC28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23" creationId="{89B992E8-5028-4B5B-9A69-B060627A07D6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24" creationId="{4E55EA3F-212C-424C-A884-B3B276357AA1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26" creationId="{F4EB260A-9C26-4147-9524-D9267BFE638B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29" creationId="{DC24639F-1DA5-49CD-BD30-FA953CC074C0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30" creationId="{0B1C14FA-ED91-4FED-85C9-F3969394C4EA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31" creationId="{BB2E1250-C1D9-4C16-9511-293538655795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33" creationId="{95048AFD-2DBF-45DC-B710-4BA93BE40995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36" creationId="{BB2E9602-C8A0-4B0C-867C-A0D9ED711B5A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37" creationId="{A78D48F0-36B7-4D08-A743-5257CC76EDFF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38" creationId="{5D2174FB-DB92-400A-B7C4-6C0C53BF5DDD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40" creationId="{EDC2B14F-41E1-47B2-A076-52DAA6599BE1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44" creationId="{5BE99F41-A77F-474B-A7F8-2DFAB71D4EA6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45" creationId="{BC6B7273-347B-4FED-9955-31F4E2B2F3D4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46" creationId="{602DC571-286D-4B48-8CBF-E7395C24BE49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48" creationId="{1030A942-EDE3-466D-A6A8-6BBE91C1BC1F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49" creationId="{54BA8901-684C-4788-AF15-8DBCD31578F6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50" creationId="{6C68D334-4058-4638-9063-FE93C251F5F4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51" creationId="{43A62279-2AB1-4375-B946-9B15BDBEE765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52" creationId="{33FFB88F-01A7-46F1-A980-EED9FBC6140F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53" creationId="{58FCF1C4-4456-4E9F-ABFA-4FF7CEDA80DB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54" creationId="{6E965B84-28E9-4847-A4BD-85B1B3D09736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56" creationId="{66D8246E-1E81-40F1-A1BE-1EB07FCDE868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57" creationId="{5BD71D15-48FE-4FB7-8BDB-63CD6E1E7EC9}"/>
          </ac:spMkLst>
        </pc:spChg>
        <pc:spChg chg="add del mod">
          <ac:chgData name="ARNAV MUNDE" userId="8d9a77ebeb67a11d" providerId="LiveId" clId="{545B6660-CE72-4584-A080-F7EC13F08EB3}" dt="2021-06-26T16:07:14.182" v="5608"/>
          <ac:spMkLst>
            <pc:docMk/>
            <pc:sldMk cId="3061099291" sldId="337"/>
            <ac:spMk id="58" creationId="{5E890877-CF17-4957-9BEB-B7FEA7D24D3C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60" creationId="{566DCE0B-F41D-41D5-95AA-F27C59761D0A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61" creationId="{F71C4F20-5D4E-4C4C-9A1D-37369589379B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62" creationId="{BD624DE7-0814-4C7B-A21E-AA1A6DE4A396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63" creationId="{ABF96B5B-A26B-4D93-9098-891104F0DE74}"/>
          </ac:spMkLst>
        </pc:spChg>
        <pc:spChg chg="add del mod">
          <ac:chgData name="ARNAV MUNDE" userId="8d9a77ebeb67a11d" providerId="LiveId" clId="{545B6660-CE72-4584-A080-F7EC13F08EB3}" dt="2021-06-26T16:07:14.182" v="5608"/>
          <ac:spMkLst>
            <pc:docMk/>
            <pc:sldMk cId="3061099291" sldId="337"/>
            <ac:spMk id="64" creationId="{BC422ADE-3C0B-4866-A94A-ADB885FCEDC2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66" creationId="{E7DB12E9-2952-4395-A936-AC12AC58A012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67" creationId="{3CFFBCA1-522D-45E9-AEEE-B1542D3D223C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68" creationId="{9783F287-DC14-4513-8B48-8862E9CD05B7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69" creationId="{81774AC6-79A1-4C76-AD97-72070FF7F90C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70" creationId="{D82D6C0B-73C1-412C-9FA8-ECBA61CC9D8C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71" creationId="{BFBDC900-E0E4-4988-A788-B89DC63EB741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72" creationId="{99C35912-4A2F-455D-A730-2E3E5655778A}"/>
          </ac:spMkLst>
        </pc:spChg>
        <pc:spChg chg="mod">
          <ac:chgData name="ARNAV MUNDE" userId="8d9a77ebeb67a11d" providerId="LiveId" clId="{545B6660-CE72-4584-A080-F7EC13F08EB3}" dt="2021-06-26T16:07:09.119" v="5607"/>
          <ac:spMkLst>
            <pc:docMk/>
            <pc:sldMk cId="3061099291" sldId="337"/>
            <ac:spMk id="73" creationId="{5D6C5BEC-3F5D-4AFD-B506-7F408E3C3775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75" creationId="{64FCB9C8-A0CA-46AA-8D8B-0AF7900F809E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78" creationId="{E45522B8-EC85-4BB6-B120-C573D746877A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79" creationId="{EA17AC0E-2A68-44DD-A4CE-D7F98814BF97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80" creationId="{99B6CE40-E8D8-476A-8F4D-D5D07D6DE1FB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82" creationId="{DB6FFF3D-D461-4871-BE8E-24623AEA2309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85" creationId="{E106602B-F48A-4BA2-B1D9-5416A517DDD8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86" creationId="{E06030BD-308C-41FD-B6C8-28BFF5C177CD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87" creationId="{67F0A946-0931-486D-9757-7AA25E95DDBA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89" creationId="{194CBA8A-8C4D-4867-9464-719656445F29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92" creationId="{75B2CC55-C942-4672-BC23-E3D196F1B624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93" creationId="{14546921-D242-4742-AF29-3682506385CC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94" creationId="{FB58E002-2D55-4D6F-AB99-6823F34589EB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96" creationId="{E00198B3-8781-42B1-93CF-854D32968A3F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99" creationId="{CF962159-54A7-4781-8FDD-E2E45ED762CE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00" creationId="{E4789D44-B903-436F-9D26-1E780DB8C336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01" creationId="{47EFB633-2934-4CF6-A2CD-29566CD1CE3A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03" creationId="{FF30D128-D835-450E-882C-5CBB3EAF72B1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06" creationId="{B5AC2FD0-13A1-41EA-9706-D644D288FF8C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07" creationId="{8796BAB0-BF23-4F1F-9646-DB1F2D12909D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08" creationId="{2A1A529E-2AE0-4BD9-AC88-748D38974BD6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10" creationId="{E8F88DD3-21E5-4377-B586-ECE3B9E7544C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14" creationId="{F55F802E-3722-4634-984F-B3A9F6583139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15" creationId="{3BED064F-F52B-4EBE-B71A-CC4E5A805618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16" creationId="{0155329F-DC25-4E8C-AE9C-4965BE79A9A8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18" creationId="{1909EF14-4FA1-42F5-A5C6-0A023F0C7765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19" creationId="{B0DCFD5A-2BB5-4EFC-B5D1-EF04006E47E8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20" creationId="{F8264FD6-7474-4C94-B449-1E5407FC39F4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21" creationId="{B32D5022-CCAD-48C8-AE55-8AD0340B8145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22" creationId="{6FF9E8D9-5304-4D5B-BD6B-FB15AC7A76F7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23" creationId="{2404D8B6-08C7-413C-95A3-F38371B5EFA5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24" creationId="{DAFFFBBD-DE51-4A60-8214-38E58B537368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26" creationId="{391B8CF7-7721-4123-B909-62240EB28613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27" creationId="{3E103ABD-6EB1-4B22-9702-4967E12F3597}"/>
          </ac:spMkLst>
        </pc:spChg>
        <pc:spChg chg="add del mod">
          <ac:chgData name="ARNAV MUNDE" userId="8d9a77ebeb67a11d" providerId="LiveId" clId="{545B6660-CE72-4584-A080-F7EC13F08EB3}" dt="2021-06-26T17:47:55.271" v="5964" actId="478"/>
          <ac:spMkLst>
            <pc:docMk/>
            <pc:sldMk cId="3061099291" sldId="337"/>
            <ac:spMk id="128" creationId="{BA84C2F5-8702-4486-B62D-BEEBCCBDEB49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30" creationId="{3F6179F2-EE20-47A6-A62A-B92B707F62CE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31" creationId="{5705CB89-B731-439E-8064-FF2B71F690A6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32" creationId="{2A7CCDB3-DBD8-4958-B209-CB066FDD7050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33" creationId="{CDF4BF89-90C9-47E6-9EB1-923B1C5D2917}"/>
          </ac:spMkLst>
        </pc:spChg>
        <pc:spChg chg="add del mod">
          <ac:chgData name="ARNAV MUNDE" userId="8d9a77ebeb67a11d" providerId="LiveId" clId="{545B6660-CE72-4584-A080-F7EC13F08EB3}" dt="2021-06-26T17:47:55.271" v="5964" actId="478"/>
          <ac:spMkLst>
            <pc:docMk/>
            <pc:sldMk cId="3061099291" sldId="337"/>
            <ac:spMk id="134" creationId="{D02FF5E6-A912-4551-809F-3B5B1AD951F7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36" creationId="{096CC487-03F4-42D2-9EC8-F231708CBD65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37" creationId="{A3622110-65CA-499E-BAD5-8F4FFA6F04B7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38" creationId="{9521CB2C-234F-467A-B386-DEB4335827A8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39" creationId="{A05CDE0F-96DE-4C53-AF00-DF34BF238321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40" creationId="{DF922CC4-51E8-4363-B26E-2EE8E016A172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41" creationId="{8A940899-05E2-4D8D-9E9B-50DB60AAF445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42" creationId="{B6635DCC-9CB0-4BAB-B508-D20B4BD19B75}"/>
          </ac:spMkLst>
        </pc:spChg>
        <pc:spChg chg="mod">
          <ac:chgData name="ARNAV MUNDE" userId="8d9a77ebeb67a11d" providerId="LiveId" clId="{545B6660-CE72-4584-A080-F7EC13F08EB3}" dt="2021-06-26T16:07:14.196" v="5609"/>
          <ac:spMkLst>
            <pc:docMk/>
            <pc:sldMk cId="3061099291" sldId="337"/>
            <ac:spMk id="143" creationId="{4AFDC7EC-70CC-4A77-810A-6E32BCB1B6C7}"/>
          </ac:spMkLst>
        </pc:spChg>
        <pc:grpChg chg="add del mod">
          <ac:chgData name="ARNAV MUNDE" userId="8d9a77ebeb67a11d" providerId="LiveId" clId="{545B6660-CE72-4584-A080-F7EC13F08EB3}" dt="2021-06-26T16:07:14.182" v="5608"/>
          <ac:grpSpMkLst>
            <pc:docMk/>
            <pc:sldMk cId="3061099291" sldId="337"/>
            <ac:grpSpMk id="3" creationId="{B9CE3D0C-CB13-4CCE-86CD-9F3A6DE3E8DB}"/>
          </ac:grpSpMkLst>
        </pc:grpChg>
        <pc:grpChg chg="mod">
          <ac:chgData name="ARNAV MUNDE" userId="8d9a77ebeb67a11d" providerId="LiveId" clId="{545B6660-CE72-4584-A080-F7EC13F08EB3}" dt="2021-06-26T16:07:09.119" v="5607"/>
          <ac:grpSpMkLst>
            <pc:docMk/>
            <pc:sldMk cId="3061099291" sldId="337"/>
            <ac:grpSpMk id="5" creationId="{B8F92BB2-8555-4760-9AD6-99FB34A4B86B}"/>
          </ac:grpSpMkLst>
        </pc:grpChg>
        <pc:grpChg chg="add del mod">
          <ac:chgData name="ARNAV MUNDE" userId="8d9a77ebeb67a11d" providerId="LiveId" clId="{545B6660-CE72-4584-A080-F7EC13F08EB3}" dt="2021-06-26T16:07:14.182" v="5608"/>
          <ac:grpSpMkLst>
            <pc:docMk/>
            <pc:sldMk cId="3061099291" sldId="337"/>
            <ac:grpSpMk id="11" creationId="{C5E2FE38-713B-4815-8FDA-E87575C51069}"/>
          </ac:grpSpMkLst>
        </pc:grpChg>
        <pc:grpChg chg="mod">
          <ac:chgData name="ARNAV MUNDE" userId="8d9a77ebeb67a11d" providerId="LiveId" clId="{545B6660-CE72-4584-A080-F7EC13F08EB3}" dt="2021-06-26T16:07:09.119" v="5607"/>
          <ac:grpSpMkLst>
            <pc:docMk/>
            <pc:sldMk cId="3061099291" sldId="337"/>
            <ac:grpSpMk id="13" creationId="{4B470629-E3CA-49F4-8E99-C120D40E0F21}"/>
          </ac:grpSpMkLst>
        </pc:grpChg>
        <pc:grpChg chg="add del mod">
          <ac:chgData name="ARNAV MUNDE" userId="8d9a77ebeb67a11d" providerId="LiveId" clId="{545B6660-CE72-4584-A080-F7EC13F08EB3}" dt="2021-06-26T16:07:14.182" v="5608"/>
          <ac:grpSpMkLst>
            <pc:docMk/>
            <pc:sldMk cId="3061099291" sldId="337"/>
            <ac:grpSpMk id="18" creationId="{1C1F2864-B4DA-4759-AD43-E9B847CFE533}"/>
          </ac:grpSpMkLst>
        </pc:grpChg>
        <pc:grpChg chg="mod">
          <ac:chgData name="ARNAV MUNDE" userId="8d9a77ebeb67a11d" providerId="LiveId" clId="{545B6660-CE72-4584-A080-F7EC13F08EB3}" dt="2021-06-26T16:07:09.119" v="5607"/>
          <ac:grpSpMkLst>
            <pc:docMk/>
            <pc:sldMk cId="3061099291" sldId="337"/>
            <ac:grpSpMk id="20" creationId="{555F184A-D585-4F07-9EC2-FBFDCE6A98A8}"/>
          </ac:grpSpMkLst>
        </pc:grpChg>
        <pc:grpChg chg="add del mod">
          <ac:chgData name="ARNAV MUNDE" userId="8d9a77ebeb67a11d" providerId="LiveId" clId="{545B6660-CE72-4584-A080-F7EC13F08EB3}" dt="2021-06-26T16:07:14.182" v="5608"/>
          <ac:grpSpMkLst>
            <pc:docMk/>
            <pc:sldMk cId="3061099291" sldId="337"/>
            <ac:grpSpMk id="25" creationId="{EC85F9D8-760A-4F3D-8CF2-1F835B964FA0}"/>
          </ac:grpSpMkLst>
        </pc:grpChg>
        <pc:grpChg chg="mod">
          <ac:chgData name="ARNAV MUNDE" userId="8d9a77ebeb67a11d" providerId="LiveId" clId="{545B6660-CE72-4584-A080-F7EC13F08EB3}" dt="2021-06-26T16:07:09.119" v="5607"/>
          <ac:grpSpMkLst>
            <pc:docMk/>
            <pc:sldMk cId="3061099291" sldId="337"/>
            <ac:grpSpMk id="27" creationId="{7ABAE1C1-225C-41A4-B229-27572318D234}"/>
          </ac:grpSpMkLst>
        </pc:grpChg>
        <pc:grpChg chg="add del mod">
          <ac:chgData name="ARNAV MUNDE" userId="8d9a77ebeb67a11d" providerId="LiveId" clId="{545B6660-CE72-4584-A080-F7EC13F08EB3}" dt="2021-06-26T16:07:14.182" v="5608"/>
          <ac:grpSpMkLst>
            <pc:docMk/>
            <pc:sldMk cId="3061099291" sldId="337"/>
            <ac:grpSpMk id="32" creationId="{38991200-C200-40EE-B5DE-634542D57D37}"/>
          </ac:grpSpMkLst>
        </pc:grpChg>
        <pc:grpChg chg="mod">
          <ac:chgData name="ARNAV MUNDE" userId="8d9a77ebeb67a11d" providerId="LiveId" clId="{545B6660-CE72-4584-A080-F7EC13F08EB3}" dt="2021-06-26T16:07:09.119" v="5607"/>
          <ac:grpSpMkLst>
            <pc:docMk/>
            <pc:sldMk cId="3061099291" sldId="337"/>
            <ac:grpSpMk id="34" creationId="{5956E5AB-DE6C-4BA5-9AB3-EDC3BBDB01E6}"/>
          </ac:grpSpMkLst>
        </pc:grpChg>
        <pc:grpChg chg="add del mod">
          <ac:chgData name="ARNAV MUNDE" userId="8d9a77ebeb67a11d" providerId="LiveId" clId="{545B6660-CE72-4584-A080-F7EC13F08EB3}" dt="2021-06-26T16:07:14.182" v="5608"/>
          <ac:grpSpMkLst>
            <pc:docMk/>
            <pc:sldMk cId="3061099291" sldId="337"/>
            <ac:grpSpMk id="39" creationId="{CE99DF48-40DE-4929-8870-58191BC18D26}"/>
          </ac:grpSpMkLst>
        </pc:grpChg>
        <pc:grpChg chg="mod">
          <ac:chgData name="ARNAV MUNDE" userId="8d9a77ebeb67a11d" providerId="LiveId" clId="{545B6660-CE72-4584-A080-F7EC13F08EB3}" dt="2021-06-26T16:07:09.119" v="5607"/>
          <ac:grpSpMkLst>
            <pc:docMk/>
            <pc:sldMk cId="3061099291" sldId="337"/>
            <ac:grpSpMk id="41" creationId="{AB80F984-8481-4772-A52C-0CE3ADF9F90F}"/>
          </ac:grpSpMkLst>
        </pc:grpChg>
        <pc:grpChg chg="mod">
          <ac:chgData name="ARNAV MUNDE" userId="8d9a77ebeb67a11d" providerId="LiveId" clId="{545B6660-CE72-4584-A080-F7EC13F08EB3}" dt="2021-06-26T16:07:09.119" v="5607"/>
          <ac:grpSpMkLst>
            <pc:docMk/>
            <pc:sldMk cId="3061099291" sldId="337"/>
            <ac:grpSpMk id="42" creationId="{6225AA0A-C62F-4CDC-8E9B-6B515A5E1D1B}"/>
          </ac:grpSpMkLst>
        </pc:grpChg>
        <pc:grpChg chg="add del mod">
          <ac:chgData name="ARNAV MUNDE" userId="8d9a77ebeb67a11d" providerId="LiveId" clId="{545B6660-CE72-4584-A080-F7EC13F08EB3}" dt="2021-06-26T16:07:14.182" v="5608"/>
          <ac:grpSpMkLst>
            <pc:docMk/>
            <pc:sldMk cId="3061099291" sldId="337"/>
            <ac:grpSpMk id="47" creationId="{B59CA7E1-018F-4863-BFFC-BAD97DA03240}"/>
          </ac:grpSpMkLst>
        </pc:grpChg>
        <pc:grpChg chg="add del mod">
          <ac:chgData name="ARNAV MUNDE" userId="8d9a77ebeb67a11d" providerId="LiveId" clId="{545B6660-CE72-4584-A080-F7EC13F08EB3}" dt="2021-06-26T16:07:14.182" v="5608"/>
          <ac:grpSpMkLst>
            <pc:docMk/>
            <pc:sldMk cId="3061099291" sldId="337"/>
            <ac:grpSpMk id="55" creationId="{DA1352ED-5AFE-442C-81BD-3BE48D2B3EA1}"/>
          </ac:grpSpMkLst>
        </pc:grpChg>
        <pc:grpChg chg="add del mod">
          <ac:chgData name="ARNAV MUNDE" userId="8d9a77ebeb67a11d" providerId="LiveId" clId="{545B6660-CE72-4584-A080-F7EC13F08EB3}" dt="2021-06-26T16:07:14.182" v="5608"/>
          <ac:grpSpMkLst>
            <pc:docMk/>
            <pc:sldMk cId="3061099291" sldId="337"/>
            <ac:grpSpMk id="59" creationId="{CBE598A5-AFFD-4A00-BD4E-44CF6A0D0A77}"/>
          </ac:grpSpMkLst>
        </pc:grpChg>
        <pc:grpChg chg="add del mod">
          <ac:chgData name="ARNAV MUNDE" userId="8d9a77ebeb67a11d" providerId="LiveId" clId="{545B6660-CE72-4584-A080-F7EC13F08EB3}" dt="2021-06-26T16:07:14.182" v="5608"/>
          <ac:grpSpMkLst>
            <pc:docMk/>
            <pc:sldMk cId="3061099291" sldId="337"/>
            <ac:grpSpMk id="65" creationId="{D0CA4C02-E83D-4FB5-9C00-8B11028ACDB2}"/>
          </ac:grpSpMkLst>
        </pc:grpChg>
        <pc:grpChg chg="add del mod">
          <ac:chgData name="ARNAV MUNDE" userId="8d9a77ebeb67a11d" providerId="LiveId" clId="{545B6660-CE72-4584-A080-F7EC13F08EB3}" dt="2021-06-26T17:47:55.271" v="5964" actId="478"/>
          <ac:grpSpMkLst>
            <pc:docMk/>
            <pc:sldMk cId="3061099291" sldId="337"/>
            <ac:grpSpMk id="74" creationId="{C1418211-3ED6-4EEA-9143-1CAE9F5DCE06}"/>
          </ac:grpSpMkLst>
        </pc:grpChg>
        <pc:grpChg chg="mod">
          <ac:chgData name="ARNAV MUNDE" userId="8d9a77ebeb67a11d" providerId="LiveId" clId="{545B6660-CE72-4584-A080-F7EC13F08EB3}" dt="2021-06-26T16:07:14.196" v="5609"/>
          <ac:grpSpMkLst>
            <pc:docMk/>
            <pc:sldMk cId="3061099291" sldId="337"/>
            <ac:grpSpMk id="76" creationId="{CB938A6E-1B04-4E5F-8DF1-F88E8DEA2E47}"/>
          </ac:grpSpMkLst>
        </pc:grpChg>
        <pc:grpChg chg="add del mod">
          <ac:chgData name="ARNAV MUNDE" userId="8d9a77ebeb67a11d" providerId="LiveId" clId="{545B6660-CE72-4584-A080-F7EC13F08EB3}" dt="2021-06-26T17:47:55.271" v="5964" actId="478"/>
          <ac:grpSpMkLst>
            <pc:docMk/>
            <pc:sldMk cId="3061099291" sldId="337"/>
            <ac:grpSpMk id="81" creationId="{41D366CA-72CB-419E-86DF-B4C310CD20E9}"/>
          </ac:grpSpMkLst>
        </pc:grpChg>
        <pc:grpChg chg="mod">
          <ac:chgData name="ARNAV MUNDE" userId="8d9a77ebeb67a11d" providerId="LiveId" clId="{545B6660-CE72-4584-A080-F7EC13F08EB3}" dt="2021-06-26T16:07:14.196" v="5609"/>
          <ac:grpSpMkLst>
            <pc:docMk/>
            <pc:sldMk cId="3061099291" sldId="337"/>
            <ac:grpSpMk id="83" creationId="{007497DA-8BEA-4258-B19A-00F019DC45C4}"/>
          </ac:grpSpMkLst>
        </pc:grpChg>
        <pc:grpChg chg="add del mod">
          <ac:chgData name="ARNAV MUNDE" userId="8d9a77ebeb67a11d" providerId="LiveId" clId="{545B6660-CE72-4584-A080-F7EC13F08EB3}" dt="2021-06-26T17:47:55.271" v="5964" actId="478"/>
          <ac:grpSpMkLst>
            <pc:docMk/>
            <pc:sldMk cId="3061099291" sldId="337"/>
            <ac:grpSpMk id="88" creationId="{20612AC5-A5BF-4212-9E57-CEDFBB126E2A}"/>
          </ac:grpSpMkLst>
        </pc:grpChg>
        <pc:grpChg chg="mod">
          <ac:chgData name="ARNAV MUNDE" userId="8d9a77ebeb67a11d" providerId="LiveId" clId="{545B6660-CE72-4584-A080-F7EC13F08EB3}" dt="2021-06-26T16:07:14.196" v="5609"/>
          <ac:grpSpMkLst>
            <pc:docMk/>
            <pc:sldMk cId="3061099291" sldId="337"/>
            <ac:grpSpMk id="90" creationId="{F3F8C73A-D39F-47FF-A5CE-4E2C63CB886E}"/>
          </ac:grpSpMkLst>
        </pc:grpChg>
        <pc:grpChg chg="add del mod">
          <ac:chgData name="ARNAV MUNDE" userId="8d9a77ebeb67a11d" providerId="LiveId" clId="{545B6660-CE72-4584-A080-F7EC13F08EB3}" dt="2021-06-26T17:47:55.271" v="5964" actId="478"/>
          <ac:grpSpMkLst>
            <pc:docMk/>
            <pc:sldMk cId="3061099291" sldId="337"/>
            <ac:grpSpMk id="95" creationId="{4DFD9A49-076E-418C-8B59-CC5E4FBC8FDC}"/>
          </ac:grpSpMkLst>
        </pc:grpChg>
        <pc:grpChg chg="mod">
          <ac:chgData name="ARNAV MUNDE" userId="8d9a77ebeb67a11d" providerId="LiveId" clId="{545B6660-CE72-4584-A080-F7EC13F08EB3}" dt="2021-06-26T16:07:14.196" v="5609"/>
          <ac:grpSpMkLst>
            <pc:docMk/>
            <pc:sldMk cId="3061099291" sldId="337"/>
            <ac:grpSpMk id="97" creationId="{BF2DED01-0086-4E0A-935F-91FE5A2700D3}"/>
          </ac:grpSpMkLst>
        </pc:grpChg>
        <pc:grpChg chg="add del mod">
          <ac:chgData name="ARNAV MUNDE" userId="8d9a77ebeb67a11d" providerId="LiveId" clId="{545B6660-CE72-4584-A080-F7EC13F08EB3}" dt="2021-06-26T17:47:55.271" v="5964" actId="478"/>
          <ac:grpSpMkLst>
            <pc:docMk/>
            <pc:sldMk cId="3061099291" sldId="337"/>
            <ac:grpSpMk id="102" creationId="{96B09FE6-B46D-44B3-B7CD-D72A793D8E51}"/>
          </ac:grpSpMkLst>
        </pc:grpChg>
        <pc:grpChg chg="mod">
          <ac:chgData name="ARNAV MUNDE" userId="8d9a77ebeb67a11d" providerId="LiveId" clId="{545B6660-CE72-4584-A080-F7EC13F08EB3}" dt="2021-06-26T16:07:14.196" v="5609"/>
          <ac:grpSpMkLst>
            <pc:docMk/>
            <pc:sldMk cId="3061099291" sldId="337"/>
            <ac:grpSpMk id="104" creationId="{5C8ED3E5-E397-4356-856B-77A8E16EAE2C}"/>
          </ac:grpSpMkLst>
        </pc:grpChg>
        <pc:grpChg chg="add del mod">
          <ac:chgData name="ARNAV MUNDE" userId="8d9a77ebeb67a11d" providerId="LiveId" clId="{545B6660-CE72-4584-A080-F7EC13F08EB3}" dt="2021-06-26T17:47:55.271" v="5964" actId="478"/>
          <ac:grpSpMkLst>
            <pc:docMk/>
            <pc:sldMk cId="3061099291" sldId="337"/>
            <ac:grpSpMk id="109" creationId="{5487BEFC-FF44-4AE2-AADF-6FE7C57D4545}"/>
          </ac:grpSpMkLst>
        </pc:grpChg>
        <pc:grpChg chg="mod">
          <ac:chgData name="ARNAV MUNDE" userId="8d9a77ebeb67a11d" providerId="LiveId" clId="{545B6660-CE72-4584-A080-F7EC13F08EB3}" dt="2021-06-26T16:07:14.196" v="5609"/>
          <ac:grpSpMkLst>
            <pc:docMk/>
            <pc:sldMk cId="3061099291" sldId="337"/>
            <ac:grpSpMk id="111" creationId="{FB4E6501-04FE-448C-8C34-2C8769C9E253}"/>
          </ac:grpSpMkLst>
        </pc:grpChg>
        <pc:grpChg chg="mod">
          <ac:chgData name="ARNAV MUNDE" userId="8d9a77ebeb67a11d" providerId="LiveId" clId="{545B6660-CE72-4584-A080-F7EC13F08EB3}" dt="2021-06-26T16:07:14.196" v="5609"/>
          <ac:grpSpMkLst>
            <pc:docMk/>
            <pc:sldMk cId="3061099291" sldId="337"/>
            <ac:grpSpMk id="112" creationId="{2E3F3691-6E0A-4F94-BCE1-15057367B1C9}"/>
          </ac:grpSpMkLst>
        </pc:grpChg>
        <pc:grpChg chg="add del mod">
          <ac:chgData name="ARNAV MUNDE" userId="8d9a77ebeb67a11d" providerId="LiveId" clId="{545B6660-CE72-4584-A080-F7EC13F08EB3}" dt="2021-06-26T17:47:55.271" v="5964" actId="478"/>
          <ac:grpSpMkLst>
            <pc:docMk/>
            <pc:sldMk cId="3061099291" sldId="337"/>
            <ac:grpSpMk id="117" creationId="{6F852743-2793-4D93-A006-917EC95E8A31}"/>
          </ac:grpSpMkLst>
        </pc:grpChg>
        <pc:grpChg chg="add del mod">
          <ac:chgData name="ARNAV MUNDE" userId="8d9a77ebeb67a11d" providerId="LiveId" clId="{545B6660-CE72-4584-A080-F7EC13F08EB3}" dt="2021-06-26T17:47:55.271" v="5964" actId="478"/>
          <ac:grpSpMkLst>
            <pc:docMk/>
            <pc:sldMk cId="3061099291" sldId="337"/>
            <ac:grpSpMk id="125" creationId="{76F469A9-7BA8-4EC9-BE45-4BBF3E7308DC}"/>
          </ac:grpSpMkLst>
        </pc:grpChg>
        <pc:grpChg chg="add del mod">
          <ac:chgData name="ARNAV MUNDE" userId="8d9a77ebeb67a11d" providerId="LiveId" clId="{545B6660-CE72-4584-A080-F7EC13F08EB3}" dt="2021-06-26T17:47:55.271" v="5964" actId="478"/>
          <ac:grpSpMkLst>
            <pc:docMk/>
            <pc:sldMk cId="3061099291" sldId="337"/>
            <ac:grpSpMk id="129" creationId="{AE9CA924-8016-453A-8920-B757EA8DDA74}"/>
          </ac:grpSpMkLst>
        </pc:grpChg>
        <pc:grpChg chg="add del mod">
          <ac:chgData name="ARNAV MUNDE" userId="8d9a77ebeb67a11d" providerId="LiveId" clId="{545B6660-CE72-4584-A080-F7EC13F08EB3}" dt="2021-06-26T17:47:55.271" v="5964" actId="478"/>
          <ac:grpSpMkLst>
            <pc:docMk/>
            <pc:sldMk cId="3061099291" sldId="337"/>
            <ac:grpSpMk id="135" creationId="{203020DE-D562-46C1-8EE1-42048EFE449A}"/>
          </ac:grpSpMkLst>
        </pc:grpChg>
        <pc:picChg chg="mod">
          <ac:chgData name="ARNAV MUNDE" userId="8d9a77ebeb67a11d" providerId="LiveId" clId="{545B6660-CE72-4584-A080-F7EC13F08EB3}" dt="2021-06-28T04:58:09.980" v="8922" actId="1076"/>
          <ac:picMkLst>
            <pc:docMk/>
            <pc:sldMk cId="3061099291" sldId="337"/>
            <ac:picMk id="3" creationId="{2A4D5100-194C-4771-AFCB-52D6DB74D742}"/>
          </ac:picMkLst>
        </pc:picChg>
        <pc:picChg chg="mod">
          <ac:chgData name="ARNAV MUNDE" userId="8d9a77ebeb67a11d" providerId="LiveId" clId="{545B6660-CE72-4584-A080-F7EC13F08EB3}" dt="2021-06-28T04:58:11.828" v="8923" actId="1076"/>
          <ac:picMkLst>
            <pc:docMk/>
            <pc:sldMk cId="3061099291" sldId="337"/>
            <ac:picMk id="5" creationId="{FA5755F3-E34F-4CF7-A9FD-2A9A95E220D9}"/>
          </ac:picMkLst>
        </pc:picChg>
        <pc:picChg chg="mod">
          <ac:chgData name="ARNAV MUNDE" userId="8d9a77ebeb67a11d" providerId="LiveId" clId="{545B6660-CE72-4584-A080-F7EC13F08EB3}" dt="2021-06-28T05:27:05.362" v="9155" actId="14100"/>
          <ac:picMkLst>
            <pc:docMk/>
            <pc:sldMk cId="3061099291" sldId="337"/>
            <ac:picMk id="8" creationId="{0E73548C-B4F2-4E6C-9878-3002110836E7}"/>
          </ac:picMkLst>
        </pc:picChg>
        <pc:picChg chg="mod">
          <ac:chgData name="ARNAV MUNDE" userId="8d9a77ebeb67a11d" providerId="LiveId" clId="{545B6660-CE72-4584-A080-F7EC13F08EB3}" dt="2021-06-28T05:26:14.642" v="9147" actId="14100"/>
          <ac:picMkLst>
            <pc:docMk/>
            <pc:sldMk cId="3061099291" sldId="337"/>
            <ac:picMk id="10" creationId="{0D49028B-17F4-4F78-B643-A602DFDBBDD8}"/>
          </ac:picMkLst>
        </pc:picChg>
        <pc:cxnChg chg="mod">
          <ac:chgData name="ARNAV MUNDE" userId="8d9a77ebeb67a11d" providerId="LiveId" clId="{545B6660-CE72-4584-A080-F7EC13F08EB3}" dt="2021-06-26T16:07:09.119" v="5607"/>
          <ac:cxnSpMkLst>
            <pc:docMk/>
            <pc:sldMk cId="3061099291" sldId="337"/>
            <ac:cxnSpMk id="7" creationId="{7A3B66BD-74A6-4341-945F-2830117270BA}"/>
          </ac:cxnSpMkLst>
        </pc:cxnChg>
        <pc:cxnChg chg="mod">
          <ac:chgData name="ARNAV MUNDE" userId="8d9a77ebeb67a11d" providerId="LiveId" clId="{545B6660-CE72-4584-A080-F7EC13F08EB3}" dt="2021-06-26T16:07:09.119" v="5607"/>
          <ac:cxnSpMkLst>
            <pc:docMk/>
            <pc:sldMk cId="3061099291" sldId="337"/>
            <ac:cxnSpMk id="14" creationId="{21FF02A1-D83B-496D-A539-16660B0F4DE1}"/>
          </ac:cxnSpMkLst>
        </pc:cxnChg>
        <pc:cxnChg chg="mod">
          <ac:chgData name="ARNAV MUNDE" userId="8d9a77ebeb67a11d" providerId="LiveId" clId="{545B6660-CE72-4584-A080-F7EC13F08EB3}" dt="2021-06-26T16:07:09.119" v="5607"/>
          <ac:cxnSpMkLst>
            <pc:docMk/>
            <pc:sldMk cId="3061099291" sldId="337"/>
            <ac:cxnSpMk id="21" creationId="{BE03EFC9-0317-455D-B26B-700C7E967382}"/>
          </ac:cxnSpMkLst>
        </pc:cxnChg>
        <pc:cxnChg chg="mod">
          <ac:chgData name="ARNAV MUNDE" userId="8d9a77ebeb67a11d" providerId="LiveId" clId="{545B6660-CE72-4584-A080-F7EC13F08EB3}" dt="2021-06-26T16:07:09.119" v="5607"/>
          <ac:cxnSpMkLst>
            <pc:docMk/>
            <pc:sldMk cId="3061099291" sldId="337"/>
            <ac:cxnSpMk id="28" creationId="{57003581-6FA2-49DE-A58B-86863CBBEB2C}"/>
          </ac:cxnSpMkLst>
        </pc:cxnChg>
        <pc:cxnChg chg="mod">
          <ac:chgData name="ARNAV MUNDE" userId="8d9a77ebeb67a11d" providerId="LiveId" clId="{545B6660-CE72-4584-A080-F7EC13F08EB3}" dt="2021-06-26T16:07:09.119" v="5607"/>
          <ac:cxnSpMkLst>
            <pc:docMk/>
            <pc:sldMk cId="3061099291" sldId="337"/>
            <ac:cxnSpMk id="35" creationId="{3D5747D8-8896-488B-9B78-FAB675517F8C}"/>
          </ac:cxnSpMkLst>
        </pc:cxnChg>
        <pc:cxnChg chg="mod">
          <ac:chgData name="ARNAV MUNDE" userId="8d9a77ebeb67a11d" providerId="LiveId" clId="{545B6660-CE72-4584-A080-F7EC13F08EB3}" dt="2021-06-26T16:07:09.119" v="5607"/>
          <ac:cxnSpMkLst>
            <pc:docMk/>
            <pc:sldMk cId="3061099291" sldId="337"/>
            <ac:cxnSpMk id="43" creationId="{935DA338-0462-4672-8B8E-3EF269B90A7E}"/>
          </ac:cxnSpMkLst>
        </pc:cxnChg>
        <pc:cxnChg chg="mod">
          <ac:chgData name="ARNAV MUNDE" userId="8d9a77ebeb67a11d" providerId="LiveId" clId="{545B6660-CE72-4584-A080-F7EC13F08EB3}" dt="2021-06-26T16:07:14.196" v="5609"/>
          <ac:cxnSpMkLst>
            <pc:docMk/>
            <pc:sldMk cId="3061099291" sldId="337"/>
            <ac:cxnSpMk id="77" creationId="{C0E0340C-99E6-438A-B6DF-4BF8169C188B}"/>
          </ac:cxnSpMkLst>
        </pc:cxnChg>
        <pc:cxnChg chg="mod">
          <ac:chgData name="ARNAV MUNDE" userId="8d9a77ebeb67a11d" providerId="LiveId" clId="{545B6660-CE72-4584-A080-F7EC13F08EB3}" dt="2021-06-26T16:07:14.196" v="5609"/>
          <ac:cxnSpMkLst>
            <pc:docMk/>
            <pc:sldMk cId="3061099291" sldId="337"/>
            <ac:cxnSpMk id="84" creationId="{81850CF7-1AE6-41C4-8A1B-D1EFCFA346BE}"/>
          </ac:cxnSpMkLst>
        </pc:cxnChg>
        <pc:cxnChg chg="mod">
          <ac:chgData name="ARNAV MUNDE" userId="8d9a77ebeb67a11d" providerId="LiveId" clId="{545B6660-CE72-4584-A080-F7EC13F08EB3}" dt="2021-06-26T16:07:14.196" v="5609"/>
          <ac:cxnSpMkLst>
            <pc:docMk/>
            <pc:sldMk cId="3061099291" sldId="337"/>
            <ac:cxnSpMk id="91" creationId="{F61B8C5B-3B74-439A-A48A-E931CB1B9C2D}"/>
          </ac:cxnSpMkLst>
        </pc:cxnChg>
        <pc:cxnChg chg="mod">
          <ac:chgData name="ARNAV MUNDE" userId="8d9a77ebeb67a11d" providerId="LiveId" clId="{545B6660-CE72-4584-A080-F7EC13F08EB3}" dt="2021-06-26T16:07:14.196" v="5609"/>
          <ac:cxnSpMkLst>
            <pc:docMk/>
            <pc:sldMk cId="3061099291" sldId="337"/>
            <ac:cxnSpMk id="98" creationId="{766B804A-C210-496B-AA67-CDFCA217EAE3}"/>
          </ac:cxnSpMkLst>
        </pc:cxnChg>
        <pc:cxnChg chg="mod">
          <ac:chgData name="ARNAV MUNDE" userId="8d9a77ebeb67a11d" providerId="LiveId" clId="{545B6660-CE72-4584-A080-F7EC13F08EB3}" dt="2021-06-26T16:07:14.196" v="5609"/>
          <ac:cxnSpMkLst>
            <pc:docMk/>
            <pc:sldMk cId="3061099291" sldId="337"/>
            <ac:cxnSpMk id="105" creationId="{C69C30DB-3C14-4627-898A-2123E8CC4A0D}"/>
          </ac:cxnSpMkLst>
        </pc:cxnChg>
        <pc:cxnChg chg="mod">
          <ac:chgData name="ARNAV MUNDE" userId="8d9a77ebeb67a11d" providerId="LiveId" clId="{545B6660-CE72-4584-A080-F7EC13F08EB3}" dt="2021-06-26T16:07:14.196" v="5609"/>
          <ac:cxnSpMkLst>
            <pc:docMk/>
            <pc:sldMk cId="3061099291" sldId="337"/>
            <ac:cxnSpMk id="113" creationId="{A2DDD2C3-C2E0-4335-B75C-3EB2985E647D}"/>
          </ac:cxnSpMkLst>
        </pc:cxnChg>
      </pc:sldChg>
      <pc:sldChg chg="add del setBg">
        <pc:chgData name="ARNAV MUNDE" userId="8d9a77ebeb67a11d" providerId="LiveId" clId="{545B6660-CE72-4584-A080-F7EC13F08EB3}" dt="2021-06-26T10:12:36.397" v="5476"/>
        <pc:sldMkLst>
          <pc:docMk/>
          <pc:sldMk cId="3366502012" sldId="338"/>
        </pc:sldMkLst>
      </pc:sldChg>
      <pc:sldChg chg="addSp delSp modSp add mod">
        <pc:chgData name="ARNAV MUNDE" userId="8d9a77ebeb67a11d" providerId="LiveId" clId="{545B6660-CE72-4584-A080-F7EC13F08EB3}" dt="2021-06-28T13:05:06.960" v="9661" actId="14100"/>
        <pc:sldMkLst>
          <pc:docMk/>
          <pc:sldMk cId="3866308660" sldId="338"/>
        </pc:sldMkLst>
        <pc:spChg chg="add del mod">
          <ac:chgData name="ARNAV MUNDE" userId="8d9a77ebeb67a11d" providerId="LiveId" clId="{545B6660-CE72-4584-A080-F7EC13F08EB3}" dt="2021-06-26T12:22:48.737" v="5484"/>
          <ac:spMkLst>
            <pc:docMk/>
            <pc:sldMk cId="3866308660" sldId="338"/>
            <ac:spMk id="3" creationId="{4AF1298A-DC9C-4627-BBB8-F1198B260E74}"/>
          </ac:spMkLst>
        </pc:spChg>
        <pc:spChg chg="add mod">
          <ac:chgData name="ARNAV MUNDE" userId="8d9a77ebeb67a11d" providerId="LiveId" clId="{545B6660-CE72-4584-A080-F7EC13F08EB3}" dt="2021-06-26T12:22:53.077" v="5486" actId="14100"/>
          <ac:spMkLst>
            <pc:docMk/>
            <pc:sldMk cId="3866308660" sldId="338"/>
            <ac:spMk id="5" creationId="{D5DD1D7E-4E9F-48E6-A018-5CA828182F09}"/>
          </ac:spMkLst>
        </pc:spChg>
        <pc:spChg chg="del">
          <ac:chgData name="ARNAV MUNDE" userId="8d9a77ebeb67a11d" providerId="LiveId" clId="{545B6660-CE72-4584-A080-F7EC13F08EB3}" dt="2021-06-26T10:12:38.966" v="5478" actId="478"/>
          <ac:spMkLst>
            <pc:docMk/>
            <pc:sldMk cId="3866308660" sldId="338"/>
            <ac:spMk id="8" creationId="{AF5443AA-ACD5-42A2-A849-18B0647BEB23}"/>
          </ac:spMkLst>
        </pc:spChg>
        <pc:spChg chg="mod">
          <ac:chgData name="ARNAV MUNDE" userId="8d9a77ebeb67a11d" providerId="LiveId" clId="{545B6660-CE72-4584-A080-F7EC13F08EB3}" dt="2021-06-28T13:05:05.143" v="9658" actId="1076"/>
          <ac:spMkLst>
            <pc:docMk/>
            <pc:sldMk cId="3866308660" sldId="338"/>
            <ac:spMk id="10" creationId="{B8BB0CD9-C0BF-4945-9D13-DFF2BFC1FD54}"/>
          </ac:spMkLst>
        </pc:spChg>
        <pc:spChg chg="mod">
          <ac:chgData name="ARNAV MUNDE" userId="8d9a77ebeb67a11d" providerId="LiveId" clId="{545B6660-CE72-4584-A080-F7EC13F08EB3}" dt="2021-06-28T13:05:05.755" v="9659" actId="14100"/>
          <ac:spMkLst>
            <pc:docMk/>
            <pc:sldMk cId="3866308660" sldId="338"/>
            <ac:spMk id="12" creationId="{C45360D0-D578-4DF7-96BD-9FA187334236}"/>
          </ac:spMkLst>
        </pc:spChg>
        <pc:spChg chg="mod">
          <ac:chgData name="ARNAV MUNDE" userId="8d9a77ebeb67a11d" providerId="LiveId" clId="{545B6660-CE72-4584-A080-F7EC13F08EB3}" dt="2021-06-28T13:05:06.184" v="9660" actId="14100"/>
          <ac:spMkLst>
            <pc:docMk/>
            <pc:sldMk cId="3866308660" sldId="338"/>
            <ac:spMk id="13" creationId="{62442763-2B74-4548-AC35-79F04249FA84}"/>
          </ac:spMkLst>
        </pc:spChg>
        <pc:spChg chg="mod">
          <ac:chgData name="ARNAV MUNDE" userId="8d9a77ebeb67a11d" providerId="LiveId" clId="{545B6660-CE72-4584-A080-F7EC13F08EB3}" dt="2021-06-28T04:46:29.902" v="8869" actId="207"/>
          <ac:spMkLst>
            <pc:docMk/>
            <pc:sldMk cId="3866308660" sldId="338"/>
            <ac:spMk id="19" creationId="{FA8BDA7C-2E8A-43CD-AAC4-DC3AE68CB00C}"/>
          </ac:spMkLst>
        </pc:spChg>
        <pc:spChg chg="mod">
          <ac:chgData name="ARNAV MUNDE" userId="8d9a77ebeb67a11d" providerId="LiveId" clId="{545B6660-CE72-4584-A080-F7EC13F08EB3}" dt="2021-06-28T04:46:40.357" v="8870" actId="207"/>
          <ac:spMkLst>
            <pc:docMk/>
            <pc:sldMk cId="3866308660" sldId="338"/>
            <ac:spMk id="21" creationId="{0861882C-E3AB-4B59-BD55-74BC2D2091A7}"/>
          </ac:spMkLst>
        </pc:spChg>
        <pc:spChg chg="mod">
          <ac:chgData name="ARNAV MUNDE" userId="8d9a77ebeb67a11d" providerId="LiveId" clId="{545B6660-CE72-4584-A080-F7EC13F08EB3}" dt="2021-06-28T04:46:46.064" v="8871" actId="207"/>
          <ac:spMkLst>
            <pc:docMk/>
            <pc:sldMk cId="3866308660" sldId="338"/>
            <ac:spMk id="23" creationId="{3F832E92-BB12-4425-98A9-6D69D9BB8A22}"/>
          </ac:spMkLst>
        </pc:spChg>
        <pc:spChg chg="mod">
          <ac:chgData name="ARNAV MUNDE" userId="8d9a77ebeb67a11d" providerId="LiveId" clId="{545B6660-CE72-4584-A080-F7EC13F08EB3}" dt="2021-06-28T04:34:25.507" v="8724" actId="113"/>
          <ac:spMkLst>
            <pc:docMk/>
            <pc:sldMk cId="3866308660" sldId="338"/>
            <ac:spMk id="24" creationId="{14BF11F0-E08D-4D18-90B7-CDCEB6110FE8}"/>
          </ac:spMkLst>
        </pc:spChg>
        <pc:graphicFrameChg chg="add del mod modGraphic">
          <ac:chgData name="ARNAV MUNDE" userId="8d9a77ebeb67a11d" providerId="LiveId" clId="{545B6660-CE72-4584-A080-F7EC13F08EB3}" dt="2021-06-26T12:22:48.737" v="5484"/>
          <ac:graphicFrameMkLst>
            <pc:docMk/>
            <pc:sldMk cId="3866308660" sldId="338"/>
            <ac:graphicFrameMk id="2" creationId="{BF7B4EC5-5F24-4C5E-8FF9-196AF3AE6ABB}"/>
          </ac:graphicFrameMkLst>
        </pc:graphicFrameChg>
        <pc:graphicFrameChg chg="mod modGraphic">
          <ac:chgData name="ARNAV MUNDE" userId="8d9a77ebeb67a11d" providerId="LiveId" clId="{545B6660-CE72-4584-A080-F7EC13F08EB3}" dt="2021-06-28T13:05:05.755" v="9659" actId="14100"/>
          <ac:graphicFrameMkLst>
            <pc:docMk/>
            <pc:sldMk cId="3866308660" sldId="338"/>
            <ac:graphicFrameMk id="3" creationId="{DBDA9D97-1924-4C81-A946-109ED1F26F3E}"/>
          </ac:graphicFrameMkLst>
        </pc:graphicFrameChg>
        <pc:graphicFrameChg chg="add del mod">
          <ac:chgData name="ARNAV MUNDE" userId="8d9a77ebeb67a11d" providerId="LiveId" clId="{545B6660-CE72-4584-A080-F7EC13F08EB3}" dt="2021-06-26T12:23:33.993" v="5487" actId="478"/>
          <ac:graphicFrameMkLst>
            <pc:docMk/>
            <pc:sldMk cId="3866308660" sldId="338"/>
            <ac:graphicFrameMk id="4" creationId="{37E449EF-DF93-4F20-AD0D-E04163236BD5}"/>
          </ac:graphicFrameMkLst>
        </pc:graphicFrameChg>
        <pc:graphicFrameChg chg="mod">
          <ac:chgData name="ARNAV MUNDE" userId="8d9a77ebeb67a11d" providerId="LiveId" clId="{545B6660-CE72-4584-A080-F7EC13F08EB3}" dt="2021-06-28T13:05:04.399" v="9657" actId="14100"/>
          <ac:graphicFrameMkLst>
            <pc:docMk/>
            <pc:sldMk cId="3866308660" sldId="338"/>
            <ac:graphicFrameMk id="6" creationId="{B1C42963-7840-4CB5-8D45-D35A3A8B8E25}"/>
          </ac:graphicFrameMkLst>
        </pc:graphicFrameChg>
        <pc:graphicFrameChg chg="mod modGraphic">
          <ac:chgData name="ARNAV MUNDE" userId="8d9a77ebeb67a11d" providerId="LiveId" clId="{545B6660-CE72-4584-A080-F7EC13F08EB3}" dt="2021-06-28T13:05:06.960" v="9661" actId="14100"/>
          <ac:graphicFrameMkLst>
            <pc:docMk/>
            <pc:sldMk cId="3866308660" sldId="338"/>
            <ac:graphicFrameMk id="8" creationId="{90C80117-58A9-44A8-BA18-AC07CB0211D9}"/>
          </ac:graphicFrameMkLst>
        </pc:graphicFrameChg>
      </pc:sldChg>
      <pc:sldChg chg="addSp delSp modSp new del mod">
        <pc:chgData name="ARNAV MUNDE" userId="8d9a77ebeb67a11d" providerId="LiveId" clId="{545B6660-CE72-4584-A080-F7EC13F08EB3}" dt="2021-06-26T16:59:02.944" v="5743" actId="47"/>
        <pc:sldMkLst>
          <pc:docMk/>
          <pc:sldMk cId="3007489889" sldId="339"/>
        </pc:sldMkLst>
        <pc:spChg chg="del">
          <ac:chgData name="ARNAV MUNDE" userId="8d9a77ebeb67a11d" providerId="LiveId" clId="{545B6660-CE72-4584-A080-F7EC13F08EB3}" dt="2021-06-26T14:23:56.120" v="5489" actId="478"/>
          <ac:spMkLst>
            <pc:docMk/>
            <pc:sldMk cId="3007489889" sldId="339"/>
            <ac:spMk id="2" creationId="{6753B7F0-78CD-4BF9-A20A-1E48BFAA74E1}"/>
          </ac:spMkLst>
        </pc:spChg>
        <pc:spChg chg="add del mod">
          <ac:chgData name="ARNAV MUNDE" userId="8d9a77ebeb67a11d" providerId="LiveId" clId="{545B6660-CE72-4584-A080-F7EC13F08EB3}" dt="2021-06-26T14:24:02.106" v="5493"/>
          <ac:spMkLst>
            <pc:docMk/>
            <pc:sldMk cId="3007489889" sldId="339"/>
            <ac:spMk id="3" creationId="{76A62E35-6A71-4F03-85DB-192C577D410C}"/>
          </ac:spMkLst>
        </pc:spChg>
        <pc:spChg chg="add del mod">
          <ac:chgData name="ARNAV MUNDE" userId="8d9a77ebeb67a11d" providerId="LiveId" clId="{545B6660-CE72-4584-A080-F7EC13F08EB3}" dt="2021-06-26T14:24:02.106" v="5493"/>
          <ac:spMkLst>
            <pc:docMk/>
            <pc:sldMk cId="3007489889" sldId="339"/>
            <ac:spMk id="4" creationId="{13520D71-F074-408F-8549-4419C684A51B}"/>
          </ac:spMkLst>
        </pc:spChg>
        <pc:spChg chg="add del mod">
          <ac:chgData name="ARNAV MUNDE" userId="8d9a77ebeb67a11d" providerId="LiveId" clId="{545B6660-CE72-4584-A080-F7EC13F08EB3}" dt="2021-06-26T14:24:02.106" v="5493"/>
          <ac:spMkLst>
            <pc:docMk/>
            <pc:sldMk cId="3007489889" sldId="339"/>
            <ac:spMk id="5" creationId="{54036D54-CD59-4576-B970-7FF5A6EA2AB6}"/>
          </ac:spMkLst>
        </pc:spChg>
        <pc:spChg chg="add del mod">
          <ac:chgData name="ARNAV MUNDE" userId="8d9a77ebeb67a11d" providerId="LiveId" clId="{545B6660-CE72-4584-A080-F7EC13F08EB3}" dt="2021-06-26T14:24:02.106" v="5493"/>
          <ac:spMkLst>
            <pc:docMk/>
            <pc:sldMk cId="3007489889" sldId="339"/>
            <ac:spMk id="6" creationId="{AAAE488D-5C9D-4C2E-9665-E486F3616E0D}"/>
          </ac:spMkLst>
        </pc:spChg>
        <pc:spChg chg="add del mod">
          <ac:chgData name="ARNAV MUNDE" userId="8d9a77ebeb67a11d" providerId="LiveId" clId="{545B6660-CE72-4584-A080-F7EC13F08EB3}" dt="2021-06-26T14:24:02.106" v="5493"/>
          <ac:spMkLst>
            <pc:docMk/>
            <pc:sldMk cId="3007489889" sldId="339"/>
            <ac:spMk id="7" creationId="{C8405703-C964-4331-99CD-C14136722901}"/>
          </ac:spMkLst>
        </pc:spChg>
        <pc:spChg chg="add del mod">
          <ac:chgData name="ARNAV MUNDE" userId="8d9a77ebeb67a11d" providerId="LiveId" clId="{545B6660-CE72-4584-A080-F7EC13F08EB3}" dt="2021-06-26T14:24:02.106" v="5493"/>
          <ac:spMkLst>
            <pc:docMk/>
            <pc:sldMk cId="3007489889" sldId="339"/>
            <ac:spMk id="8" creationId="{2E7F5B2F-21A2-48B2-854A-5615F7E86637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10" creationId="{E6D50528-DACD-4FAB-A010-B5943D93E959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11" creationId="{9326BBF0-1ECA-4192-B9AB-0D22EA8012D3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12" creationId="{1CE448B8-81F8-43B1-BEB7-261D698F3141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13" creationId="{1F010422-D8B7-45A8-9550-AA5214ECF06B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14" creationId="{0627914D-3E86-4D19-8279-91B6E28C2DFD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15" creationId="{D025DAA4-6F83-4E3C-9700-53F1196915C6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16" creationId="{980E806B-4CB7-4638-A9A0-6E55D2AA7E1D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17" creationId="{38AFF9AB-1B61-493C-8033-201BA3A807AD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18" creationId="{2C04D5A7-3E56-4D8E-8909-9A94579F66EB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19" creationId="{D725D7D2-9939-4C1B-80DF-52958AE352DC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20" creationId="{9AF7FD3E-A582-40B3-BD6C-B516F5AE88CE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21" creationId="{4B04B606-E5E3-4468-AB6D-7C9C1E47FF7A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22" creationId="{CD26685B-09EA-4241-9072-7BBBAD2CBCF6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23" creationId="{5015A7F3-D003-45E7-A19E-E9697BFE5AF0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24" creationId="{5A9821CF-BD60-4F0F-BEDF-1D0D005181C5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25" creationId="{E5B3B2AE-20B3-4ED0-8F68-98F2436794B8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26" creationId="{8FDFF24D-4663-4911-BE05-157B78DC074B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27" creationId="{192EACB7-E970-4722-B588-E09C0D5E8C10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28" creationId="{6EBB5F90-4648-46B4-8049-8B0915623BC0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29" creationId="{8CA863EA-296D-4E99-A5B9-9C9F6D3C96F5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30" creationId="{9B9D59AD-579C-463E-A7BA-B318AD1758CD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31" creationId="{627BB0B7-77D0-4A69-BA98-872416675490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32" creationId="{BB71EED3-9200-44B6-9CD5-875B76D1B3EA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33" creationId="{B0FB9EF4-3A49-4558-88A4-9200EC8068A7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34" creationId="{6BB3C10F-6EF6-45B9-A8D4-7C941C9F774B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35" creationId="{01E81FEC-C554-47B9-ACE3-36EFEF286EA5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36" creationId="{8826D4D6-9761-476E-B443-EA7989EB3897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37" creationId="{6367905B-B1F0-449B-A167-A8197C4E34A9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38" creationId="{9F072D5C-DC04-40D6-9E93-35DB6868544C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39" creationId="{04EC3C6B-3A18-4A74-BBB6-6C4CA66708CA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40" creationId="{B3F0B13F-6F29-4921-9CE2-E47044C09848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41" creationId="{25163A04-8B01-4910-A7D4-D3DC0510D2C0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42" creationId="{97B5CE6D-163E-4A1E-AA90-A1025EF7F399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43" creationId="{19BDA7E7-164C-497C-B133-1CEDB7E02444}"/>
          </ac:spMkLst>
        </pc:spChg>
        <pc:spChg chg="add del mod">
          <ac:chgData name="ARNAV MUNDE" userId="8d9a77ebeb67a11d" providerId="LiveId" clId="{545B6660-CE72-4584-A080-F7EC13F08EB3}" dt="2021-06-26T14:24:02.106" v="5493"/>
          <ac:spMkLst>
            <pc:docMk/>
            <pc:sldMk cId="3007489889" sldId="339"/>
            <ac:spMk id="44" creationId="{B9CE5A3E-2772-4B2F-BA02-F3641670DFDC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46" creationId="{89A64A15-5A93-4D6A-9FE1-7B0C68F60E17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47" creationId="{B3530940-7B13-4E8A-B6CD-D79383F40193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48" creationId="{FB43C3EF-71A2-4ABE-A365-26B858AEF2B7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50" creationId="{77806480-51C2-4F4F-8A2B-21ED7EEB920F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51" creationId="{82974C31-82FB-42D2-B109-844D23C4820C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52" creationId="{9E320A25-8645-4910-AF4B-CFEC306E8979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53" creationId="{3C36634A-A812-4E5B-8154-BF46D7AB1FAF}"/>
          </ac:spMkLst>
        </pc:spChg>
        <pc:spChg chg="add del mod">
          <ac:chgData name="ARNAV MUNDE" userId="8d9a77ebeb67a11d" providerId="LiveId" clId="{545B6660-CE72-4584-A080-F7EC13F08EB3}" dt="2021-06-26T14:24:02.106" v="5493"/>
          <ac:spMkLst>
            <pc:docMk/>
            <pc:sldMk cId="3007489889" sldId="339"/>
            <ac:spMk id="54" creationId="{D1520A70-8538-444C-8494-63FC33B1AC2B}"/>
          </ac:spMkLst>
        </pc:spChg>
        <pc:spChg chg="add del mod">
          <ac:chgData name="ARNAV MUNDE" userId="8d9a77ebeb67a11d" providerId="LiveId" clId="{545B6660-CE72-4584-A080-F7EC13F08EB3}" dt="2021-06-26T14:24:02.106" v="5493"/>
          <ac:spMkLst>
            <pc:docMk/>
            <pc:sldMk cId="3007489889" sldId="339"/>
            <ac:spMk id="55" creationId="{AD03DE01-F083-4BF1-88B6-9560F078B98B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57" creationId="{70DCD2A6-7A1B-4B3D-ACD8-54A381BC229D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58" creationId="{C36D2A0F-EFF9-4E53-BBBA-08E34FD22AE6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59" creationId="{F66C95FA-22FE-47DC-AC18-C8BA6D0A665F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60" creationId="{4091E62F-2861-437D-A6A2-1ABB61E8262B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61" creationId="{D07AB01D-09FC-48FE-8EFB-F1DB26368248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62" creationId="{6B758614-5C84-4AB8-85F4-D17A4AA08287}"/>
          </ac:spMkLst>
        </pc:spChg>
        <pc:spChg chg="mod">
          <ac:chgData name="ARNAV MUNDE" userId="8d9a77ebeb67a11d" providerId="LiveId" clId="{545B6660-CE72-4584-A080-F7EC13F08EB3}" dt="2021-06-26T14:23:58.277" v="5490"/>
          <ac:spMkLst>
            <pc:docMk/>
            <pc:sldMk cId="3007489889" sldId="339"/>
            <ac:spMk id="63" creationId="{F8A2B3C6-5BFB-4D9C-87C5-D1CEF1E2966D}"/>
          </ac:spMkLst>
        </pc:spChg>
        <pc:spChg chg="add mod">
          <ac:chgData name="ARNAV MUNDE" userId="8d9a77ebeb67a11d" providerId="LiveId" clId="{545B6660-CE72-4584-A080-F7EC13F08EB3}" dt="2021-06-26T14:27:47.965" v="5508" actId="1076"/>
          <ac:spMkLst>
            <pc:docMk/>
            <pc:sldMk cId="3007489889" sldId="339"/>
            <ac:spMk id="70" creationId="{4EAF9351-525D-4CC8-945A-D9777EF1559F}"/>
          </ac:spMkLst>
        </pc:spChg>
        <pc:spChg chg="add mod">
          <ac:chgData name="ARNAV MUNDE" userId="8d9a77ebeb67a11d" providerId="LiveId" clId="{545B6660-CE72-4584-A080-F7EC13F08EB3}" dt="2021-06-26T14:27:47.965" v="5508" actId="1076"/>
          <ac:spMkLst>
            <pc:docMk/>
            <pc:sldMk cId="3007489889" sldId="339"/>
            <ac:spMk id="71" creationId="{E45C188B-F706-4948-AC32-6EA6DD20E804}"/>
          </ac:spMkLst>
        </pc:spChg>
        <pc:spChg chg="add mod">
          <ac:chgData name="ARNAV MUNDE" userId="8d9a77ebeb67a11d" providerId="LiveId" clId="{545B6660-CE72-4584-A080-F7EC13F08EB3}" dt="2021-06-26T14:27:47.965" v="5508" actId="1076"/>
          <ac:spMkLst>
            <pc:docMk/>
            <pc:sldMk cId="3007489889" sldId="339"/>
            <ac:spMk id="72" creationId="{BC77F3B4-565A-4D72-9793-47F45C5A8499}"/>
          </ac:spMkLst>
        </pc:spChg>
        <pc:spChg chg="add mod">
          <ac:chgData name="ARNAV MUNDE" userId="8d9a77ebeb67a11d" providerId="LiveId" clId="{545B6660-CE72-4584-A080-F7EC13F08EB3}" dt="2021-06-26T14:27:47.965" v="5508" actId="1076"/>
          <ac:spMkLst>
            <pc:docMk/>
            <pc:sldMk cId="3007489889" sldId="339"/>
            <ac:spMk id="73" creationId="{39E3F830-7C26-47CB-A370-613600460D8A}"/>
          </ac:spMkLst>
        </pc:spChg>
        <pc:spChg chg="add mod">
          <ac:chgData name="ARNAV MUNDE" userId="8d9a77ebeb67a11d" providerId="LiveId" clId="{545B6660-CE72-4584-A080-F7EC13F08EB3}" dt="2021-06-26T14:27:47.965" v="5508" actId="1076"/>
          <ac:spMkLst>
            <pc:docMk/>
            <pc:sldMk cId="3007489889" sldId="339"/>
            <ac:spMk id="74" creationId="{499985DC-A220-4D75-94F1-546EBEE38478}"/>
          </ac:spMkLst>
        </pc:spChg>
        <pc:spChg chg="add mod">
          <ac:chgData name="ARNAV MUNDE" userId="8d9a77ebeb67a11d" providerId="LiveId" clId="{545B6660-CE72-4584-A080-F7EC13F08EB3}" dt="2021-06-26T14:27:47.965" v="5508" actId="1076"/>
          <ac:spMkLst>
            <pc:docMk/>
            <pc:sldMk cId="3007489889" sldId="339"/>
            <ac:spMk id="75" creationId="{FBA10925-3D64-4B1D-97D2-C800E82EDD04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77" creationId="{B6E6FAB3-5B74-4D7D-95DF-15810B600F5D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78" creationId="{4C2ECE47-5814-4DE2-A443-F4008C57E414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79" creationId="{911518F8-EBA1-44B1-9E86-3E69CA261923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80" creationId="{1624A2E2-6D11-4936-88BD-53D903E9675E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81" creationId="{F19191E2-162B-4861-A7B2-54A1DC967CFF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82" creationId="{6F81A7EC-BD45-444A-9000-110AD25EDB27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83" creationId="{89C4BF2C-1B94-4819-A566-D54C6255EDA9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84" creationId="{6B26CB62-A62E-47A6-9FA3-B09249C3A84D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85" creationId="{6E17396E-3388-40AC-B323-B87264D73D6B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86" creationId="{84D4976C-4620-4593-976D-6302D46077FE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87" creationId="{AF33418E-366C-45BA-8C02-CFB150071395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88" creationId="{5FA36368-C8D7-40A0-BA4E-C9C146647D12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89" creationId="{26D827AD-94A2-437D-A2FE-1BEAEC10E457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90" creationId="{54B490C6-5066-40D9-8DB9-0B6938F6AE94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91" creationId="{29804542-DAF9-4FD2-8CC2-15CDFC4D84C0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92" creationId="{6BD3C957-9F73-42B4-B9F8-791BF5E91952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93" creationId="{F737DCE4-578E-4A92-B0C7-B3D798A86459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94" creationId="{2DF1052A-81A9-465F-A884-6DC479B09A6B}"/>
          </ac:spMkLst>
        </pc:spChg>
        <pc:spChg chg="add del mod">
          <ac:chgData name="ARNAV MUNDE" userId="8d9a77ebeb67a11d" providerId="LiveId" clId="{545B6660-CE72-4584-A080-F7EC13F08EB3}" dt="2021-06-26T14:27:46.635" v="5506" actId="478"/>
          <ac:spMkLst>
            <pc:docMk/>
            <pc:sldMk cId="3007489889" sldId="339"/>
            <ac:spMk id="95" creationId="{77C35BDE-746F-4EC6-840E-BF1F532A6A02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96" creationId="{9DB4CD6E-F7B5-48A7-8B09-4E49ECBF1753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97" creationId="{06485999-FE2C-4D37-A320-27B2AF87D2C2}"/>
          </ac:spMkLst>
        </pc:spChg>
        <pc:spChg chg="add del mod">
          <ac:chgData name="ARNAV MUNDE" userId="8d9a77ebeb67a11d" providerId="LiveId" clId="{545B6660-CE72-4584-A080-F7EC13F08EB3}" dt="2021-06-26T14:27:47.100" v="5507" actId="478"/>
          <ac:spMkLst>
            <pc:docMk/>
            <pc:sldMk cId="3007489889" sldId="339"/>
            <ac:spMk id="98" creationId="{B45F92DE-366D-4396-A314-E529174304BA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99" creationId="{3315EF34-BA66-4B96-9572-EFC6A9C56DC7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100" creationId="{B5E6680F-9746-4820-A80D-FF3380494C0F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101" creationId="{7E6E2F7D-90DB-4A7D-A3A6-30AB96562278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102" creationId="{88D37A00-A049-4B6C-882D-705D65844225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103" creationId="{0410D0E7-0D14-4F12-8C93-1957685D5777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104" creationId="{27B3F1DB-FFCF-4955-AC0F-E07E7A3EFC6C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105" creationId="{A5434222-8BFE-415B-B189-B58C9AAEA312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106" creationId="{7A11CD22-C063-480F-9388-7ABB1AD27BE1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107" creationId="{0ADAF6E1-A736-4C17-91E4-B0F7178DFCF8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108" creationId="{29D95A4F-89DD-4273-9B54-069D063F0513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109" creationId="{761F5961-CA8B-45AB-B6E3-2F1C5528A98C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110" creationId="{AE7613DF-95D8-4D79-8B22-60529A596D1E}"/>
          </ac:spMkLst>
        </pc:spChg>
        <pc:spChg chg="add mod">
          <ac:chgData name="ARNAV MUNDE" userId="8d9a77ebeb67a11d" providerId="LiveId" clId="{545B6660-CE72-4584-A080-F7EC13F08EB3}" dt="2021-06-26T14:24:14.969" v="5497" actId="1076"/>
          <ac:spMkLst>
            <pc:docMk/>
            <pc:sldMk cId="3007489889" sldId="339"/>
            <ac:spMk id="111" creationId="{9883E32E-68CB-490B-BB47-7698F2AE059C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113" creationId="{75A03733-2F20-457D-97A6-9B5039096DF4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114" creationId="{198EB0E6-73DD-4CDA-9920-8B9C1BA71AAB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115" creationId="{47287FB8-9302-4705-8D5B-0B578E08544E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117" creationId="{2B65E37C-0B9B-4BF1-BED4-7C207F3885AA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118" creationId="{524FBA88-5132-4E04-B35C-682B11327D78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119" creationId="{EA048668-9BCB-49F7-840A-D7715F4EE78F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120" creationId="{F0E00C21-5383-4FB5-8C53-31A6253D3328}"/>
          </ac:spMkLst>
        </pc:spChg>
        <pc:spChg chg="add mod">
          <ac:chgData name="ARNAV MUNDE" userId="8d9a77ebeb67a11d" providerId="LiveId" clId="{545B6660-CE72-4584-A080-F7EC13F08EB3}" dt="2021-06-26T14:24:14.969" v="5497" actId="1076"/>
          <ac:spMkLst>
            <pc:docMk/>
            <pc:sldMk cId="3007489889" sldId="339"/>
            <ac:spMk id="121" creationId="{4EA89F7F-332E-445F-9632-0959734351C6}"/>
          </ac:spMkLst>
        </pc:spChg>
        <pc:spChg chg="add mod">
          <ac:chgData name="ARNAV MUNDE" userId="8d9a77ebeb67a11d" providerId="LiveId" clId="{545B6660-CE72-4584-A080-F7EC13F08EB3}" dt="2021-06-26T14:24:14.969" v="5497" actId="1076"/>
          <ac:spMkLst>
            <pc:docMk/>
            <pc:sldMk cId="3007489889" sldId="339"/>
            <ac:spMk id="122" creationId="{22A42679-1319-431C-90D8-5C384AF8189E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124" creationId="{7EE62235-B071-41D4-A6D9-79A165D7D94D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125" creationId="{D03730B1-9775-44D2-B317-02327018952C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126" creationId="{F69DAF74-E5D4-4C61-979D-B6D09518762C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127" creationId="{57F2835F-A1D2-4AD4-8048-9268DD2AC188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128" creationId="{451CE500-2DD0-4DA1-9CBA-141A258B0B14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129" creationId="{B8390E5F-ECFD-4A99-8893-5F004343F92A}"/>
          </ac:spMkLst>
        </pc:spChg>
        <pc:spChg chg="mod">
          <ac:chgData name="ARNAV MUNDE" userId="8d9a77ebeb67a11d" providerId="LiveId" clId="{545B6660-CE72-4584-A080-F7EC13F08EB3}" dt="2021-06-26T14:24:02.126" v="5494"/>
          <ac:spMkLst>
            <pc:docMk/>
            <pc:sldMk cId="3007489889" sldId="339"/>
            <ac:spMk id="130" creationId="{746CA029-B73A-4443-9A5B-B390E39A14A3}"/>
          </ac:spMkLst>
        </pc:spChg>
        <pc:grpChg chg="add del mod">
          <ac:chgData name="ARNAV MUNDE" userId="8d9a77ebeb67a11d" providerId="LiveId" clId="{545B6660-CE72-4584-A080-F7EC13F08EB3}" dt="2021-06-26T14:24:02.106" v="5493"/>
          <ac:grpSpMkLst>
            <pc:docMk/>
            <pc:sldMk cId="3007489889" sldId="339"/>
            <ac:grpSpMk id="9" creationId="{37F58A53-4187-403A-9710-3400DC2F4E82}"/>
          </ac:grpSpMkLst>
        </pc:grpChg>
        <pc:grpChg chg="add del mod">
          <ac:chgData name="ARNAV MUNDE" userId="8d9a77ebeb67a11d" providerId="LiveId" clId="{545B6660-CE72-4584-A080-F7EC13F08EB3}" dt="2021-06-26T14:24:02.106" v="5493"/>
          <ac:grpSpMkLst>
            <pc:docMk/>
            <pc:sldMk cId="3007489889" sldId="339"/>
            <ac:grpSpMk id="45" creationId="{3DE0304F-C905-47FE-BDCB-E6BBB363C17A}"/>
          </ac:grpSpMkLst>
        </pc:grpChg>
        <pc:grpChg chg="add del mod">
          <ac:chgData name="ARNAV MUNDE" userId="8d9a77ebeb67a11d" providerId="LiveId" clId="{545B6660-CE72-4584-A080-F7EC13F08EB3}" dt="2021-06-26T14:24:02.106" v="5493"/>
          <ac:grpSpMkLst>
            <pc:docMk/>
            <pc:sldMk cId="3007489889" sldId="339"/>
            <ac:grpSpMk id="49" creationId="{6694B7C7-CD9E-4445-B9E7-A04CE0B3B909}"/>
          </ac:grpSpMkLst>
        </pc:grpChg>
        <pc:grpChg chg="add del mod">
          <ac:chgData name="ARNAV MUNDE" userId="8d9a77ebeb67a11d" providerId="LiveId" clId="{545B6660-CE72-4584-A080-F7EC13F08EB3}" dt="2021-06-26T14:24:02.106" v="5493"/>
          <ac:grpSpMkLst>
            <pc:docMk/>
            <pc:sldMk cId="3007489889" sldId="339"/>
            <ac:grpSpMk id="56" creationId="{59C35267-5C91-4F06-84CA-37D614A9F352}"/>
          </ac:grpSpMkLst>
        </pc:grpChg>
        <pc:grpChg chg="add mod">
          <ac:chgData name="ARNAV MUNDE" userId="8d9a77ebeb67a11d" providerId="LiveId" clId="{545B6660-CE72-4584-A080-F7EC13F08EB3}" dt="2021-06-26T14:24:32.431" v="5499" actId="14100"/>
          <ac:grpSpMkLst>
            <pc:docMk/>
            <pc:sldMk cId="3007489889" sldId="339"/>
            <ac:grpSpMk id="76" creationId="{130A903E-269E-4447-A552-1D7745DBBBB6}"/>
          </ac:grpSpMkLst>
        </pc:grpChg>
        <pc:grpChg chg="add mod">
          <ac:chgData name="ARNAV MUNDE" userId="8d9a77ebeb67a11d" providerId="LiveId" clId="{545B6660-CE72-4584-A080-F7EC13F08EB3}" dt="2021-06-26T14:24:14.969" v="5497" actId="1076"/>
          <ac:grpSpMkLst>
            <pc:docMk/>
            <pc:sldMk cId="3007489889" sldId="339"/>
            <ac:grpSpMk id="112" creationId="{34115186-6EF9-48F4-838C-9527D78F4A45}"/>
          </ac:grpSpMkLst>
        </pc:grpChg>
        <pc:grpChg chg="add mod">
          <ac:chgData name="ARNAV MUNDE" userId="8d9a77ebeb67a11d" providerId="LiveId" clId="{545B6660-CE72-4584-A080-F7EC13F08EB3}" dt="2021-06-26T14:24:14.969" v="5497" actId="1076"/>
          <ac:grpSpMkLst>
            <pc:docMk/>
            <pc:sldMk cId="3007489889" sldId="339"/>
            <ac:grpSpMk id="116" creationId="{AB0AD9E6-48DE-48EF-87E6-1B217E81A588}"/>
          </ac:grpSpMkLst>
        </pc:grpChg>
        <pc:grpChg chg="add mod">
          <ac:chgData name="ARNAV MUNDE" userId="8d9a77ebeb67a11d" providerId="LiveId" clId="{545B6660-CE72-4584-A080-F7EC13F08EB3}" dt="2021-06-26T14:24:14.969" v="5497" actId="1076"/>
          <ac:grpSpMkLst>
            <pc:docMk/>
            <pc:sldMk cId="3007489889" sldId="339"/>
            <ac:grpSpMk id="123" creationId="{923E7737-BCE2-4538-9CA3-B5BE1DB9D9E3}"/>
          </ac:grpSpMkLst>
        </pc:grpChg>
        <pc:cxnChg chg="add del mod">
          <ac:chgData name="ARNAV MUNDE" userId="8d9a77ebeb67a11d" providerId="LiveId" clId="{545B6660-CE72-4584-A080-F7EC13F08EB3}" dt="2021-06-26T14:24:02.106" v="5493"/>
          <ac:cxnSpMkLst>
            <pc:docMk/>
            <pc:sldMk cId="3007489889" sldId="339"/>
            <ac:cxnSpMk id="64" creationId="{0747BE33-C636-49C9-ADC1-5C768E859F99}"/>
          </ac:cxnSpMkLst>
        </pc:cxnChg>
        <pc:cxnChg chg="add del mod">
          <ac:chgData name="ARNAV MUNDE" userId="8d9a77ebeb67a11d" providerId="LiveId" clId="{545B6660-CE72-4584-A080-F7EC13F08EB3}" dt="2021-06-26T14:24:02.106" v="5493"/>
          <ac:cxnSpMkLst>
            <pc:docMk/>
            <pc:sldMk cId="3007489889" sldId="339"/>
            <ac:cxnSpMk id="65" creationId="{6D8929C4-D7B0-42A0-8AA0-2F6FA03138C4}"/>
          </ac:cxnSpMkLst>
        </pc:cxnChg>
        <pc:cxnChg chg="add del mod">
          <ac:chgData name="ARNAV MUNDE" userId="8d9a77ebeb67a11d" providerId="LiveId" clId="{545B6660-CE72-4584-A080-F7EC13F08EB3}" dt="2021-06-26T14:24:02.106" v="5493"/>
          <ac:cxnSpMkLst>
            <pc:docMk/>
            <pc:sldMk cId="3007489889" sldId="339"/>
            <ac:cxnSpMk id="66" creationId="{F8F81B93-5C93-41D6-80FA-E4C3EA9318A1}"/>
          </ac:cxnSpMkLst>
        </pc:cxnChg>
        <pc:cxnChg chg="add del mod">
          <ac:chgData name="ARNAV MUNDE" userId="8d9a77ebeb67a11d" providerId="LiveId" clId="{545B6660-CE72-4584-A080-F7EC13F08EB3}" dt="2021-06-26T14:24:02.106" v="5493"/>
          <ac:cxnSpMkLst>
            <pc:docMk/>
            <pc:sldMk cId="3007489889" sldId="339"/>
            <ac:cxnSpMk id="67" creationId="{32EBA467-7BC3-4DD9-BD5C-6D42934CF9DF}"/>
          </ac:cxnSpMkLst>
        </pc:cxnChg>
        <pc:cxnChg chg="add del mod">
          <ac:chgData name="ARNAV MUNDE" userId="8d9a77ebeb67a11d" providerId="LiveId" clId="{545B6660-CE72-4584-A080-F7EC13F08EB3}" dt="2021-06-26T14:24:02.106" v="5493"/>
          <ac:cxnSpMkLst>
            <pc:docMk/>
            <pc:sldMk cId="3007489889" sldId="339"/>
            <ac:cxnSpMk id="68" creationId="{AE277F36-8832-465D-83F1-A937BD52F9A3}"/>
          </ac:cxnSpMkLst>
        </pc:cxnChg>
        <pc:cxnChg chg="add del mod">
          <ac:chgData name="ARNAV MUNDE" userId="8d9a77ebeb67a11d" providerId="LiveId" clId="{545B6660-CE72-4584-A080-F7EC13F08EB3}" dt="2021-06-26T14:24:02.106" v="5493"/>
          <ac:cxnSpMkLst>
            <pc:docMk/>
            <pc:sldMk cId="3007489889" sldId="339"/>
            <ac:cxnSpMk id="69" creationId="{E7C6ADA0-9312-4490-BC9B-1599184386AA}"/>
          </ac:cxnSpMkLst>
        </pc:cxnChg>
        <pc:cxnChg chg="add mod">
          <ac:chgData name="ARNAV MUNDE" userId="8d9a77ebeb67a11d" providerId="LiveId" clId="{545B6660-CE72-4584-A080-F7EC13F08EB3}" dt="2021-06-26T14:27:47.965" v="5508" actId="1076"/>
          <ac:cxnSpMkLst>
            <pc:docMk/>
            <pc:sldMk cId="3007489889" sldId="339"/>
            <ac:cxnSpMk id="131" creationId="{AD386271-2806-4952-8EDE-49A80DA99057}"/>
          </ac:cxnSpMkLst>
        </pc:cxnChg>
        <pc:cxnChg chg="add mod">
          <ac:chgData name="ARNAV MUNDE" userId="8d9a77ebeb67a11d" providerId="LiveId" clId="{545B6660-CE72-4584-A080-F7EC13F08EB3}" dt="2021-06-26T14:27:47.965" v="5508" actId="1076"/>
          <ac:cxnSpMkLst>
            <pc:docMk/>
            <pc:sldMk cId="3007489889" sldId="339"/>
            <ac:cxnSpMk id="132" creationId="{99B52543-8C3D-49B2-8DBC-1FCD1C27819C}"/>
          </ac:cxnSpMkLst>
        </pc:cxnChg>
        <pc:cxnChg chg="add mod">
          <ac:chgData name="ARNAV MUNDE" userId="8d9a77ebeb67a11d" providerId="LiveId" clId="{545B6660-CE72-4584-A080-F7EC13F08EB3}" dt="2021-06-26T14:27:47.965" v="5508" actId="1076"/>
          <ac:cxnSpMkLst>
            <pc:docMk/>
            <pc:sldMk cId="3007489889" sldId="339"/>
            <ac:cxnSpMk id="133" creationId="{9F774E53-7BC8-40EF-B534-FA0804E01A2D}"/>
          </ac:cxnSpMkLst>
        </pc:cxnChg>
        <pc:cxnChg chg="add mod">
          <ac:chgData name="ARNAV MUNDE" userId="8d9a77ebeb67a11d" providerId="LiveId" clId="{545B6660-CE72-4584-A080-F7EC13F08EB3}" dt="2021-06-26T14:27:47.965" v="5508" actId="1076"/>
          <ac:cxnSpMkLst>
            <pc:docMk/>
            <pc:sldMk cId="3007489889" sldId="339"/>
            <ac:cxnSpMk id="134" creationId="{1D5BFE64-AA50-4AFA-B1A5-22446C382632}"/>
          </ac:cxnSpMkLst>
        </pc:cxnChg>
        <pc:cxnChg chg="add mod">
          <ac:chgData name="ARNAV MUNDE" userId="8d9a77ebeb67a11d" providerId="LiveId" clId="{545B6660-CE72-4584-A080-F7EC13F08EB3}" dt="2021-06-26T14:27:47.965" v="5508" actId="1076"/>
          <ac:cxnSpMkLst>
            <pc:docMk/>
            <pc:sldMk cId="3007489889" sldId="339"/>
            <ac:cxnSpMk id="135" creationId="{C25478ED-7901-43E3-BFAB-B20ABEB9E3C1}"/>
          </ac:cxnSpMkLst>
        </pc:cxnChg>
        <pc:cxnChg chg="add mod">
          <ac:chgData name="ARNAV MUNDE" userId="8d9a77ebeb67a11d" providerId="LiveId" clId="{545B6660-CE72-4584-A080-F7EC13F08EB3}" dt="2021-06-26T14:27:47.965" v="5508" actId="1076"/>
          <ac:cxnSpMkLst>
            <pc:docMk/>
            <pc:sldMk cId="3007489889" sldId="339"/>
            <ac:cxnSpMk id="136" creationId="{03E9F033-DD37-4575-8202-5E5820201BE3}"/>
          </ac:cxnSpMkLst>
        </pc:cxnChg>
      </pc:sldChg>
      <pc:sldChg chg="addSp delSp modSp add mod addAnim delAnim modAnim">
        <pc:chgData name="ARNAV MUNDE" userId="8d9a77ebeb67a11d" providerId="LiveId" clId="{545B6660-CE72-4584-A080-F7EC13F08EB3}" dt="2021-06-27T12:42:00.314" v="7276" actId="113"/>
        <pc:sldMkLst>
          <pc:docMk/>
          <pc:sldMk cId="2222473719" sldId="340"/>
        </pc:sldMkLst>
        <pc:spChg chg="add del mod">
          <ac:chgData name="ARNAV MUNDE" userId="8d9a77ebeb67a11d" providerId="LiveId" clId="{545B6660-CE72-4584-A080-F7EC13F08EB3}" dt="2021-06-26T16:28:41.211" v="5732" actId="1076"/>
          <ac:spMkLst>
            <pc:docMk/>
            <pc:sldMk cId="2222473719" sldId="340"/>
            <ac:spMk id="2" creationId="{D4A40916-690F-4D64-A898-F760E32BA6BA}"/>
          </ac:spMkLst>
        </pc:spChg>
        <pc:spChg chg="del">
          <ac:chgData name="ARNAV MUNDE" userId="8d9a77ebeb67a11d" providerId="LiveId" clId="{545B6660-CE72-4584-A080-F7EC13F08EB3}" dt="2021-06-26T16:07:59.668" v="5613" actId="478"/>
          <ac:spMkLst>
            <pc:docMk/>
            <pc:sldMk cId="2222473719" sldId="340"/>
            <ac:spMk id="3" creationId="{987ABB2B-40AD-4451-AA09-D69B58B5F81A}"/>
          </ac:spMkLst>
        </pc:spChg>
        <pc:spChg chg="add del mod">
          <ac:chgData name="ARNAV MUNDE" userId="8d9a77ebeb67a11d" providerId="LiveId" clId="{545B6660-CE72-4584-A080-F7EC13F08EB3}" dt="2021-06-26T16:24:19.452" v="5715" actId="478"/>
          <ac:spMkLst>
            <pc:docMk/>
            <pc:sldMk cId="2222473719" sldId="340"/>
            <ac:spMk id="7" creationId="{77F3E6FD-C78A-4489-9526-27404ADD2070}"/>
          </ac:spMkLst>
        </pc:spChg>
        <pc:spChg chg="del">
          <ac:chgData name="ARNAV MUNDE" userId="8d9a77ebeb67a11d" providerId="LiveId" clId="{545B6660-CE72-4584-A080-F7EC13F08EB3}" dt="2021-06-26T16:07:59.668" v="5613" actId="478"/>
          <ac:spMkLst>
            <pc:docMk/>
            <pc:sldMk cId="2222473719" sldId="340"/>
            <ac:spMk id="16" creationId="{6FEF32EE-658B-4D20-9E4C-88664D869976}"/>
          </ac:spMkLst>
        </pc:spChg>
        <pc:spChg chg="del">
          <ac:chgData name="ARNAV MUNDE" userId="8d9a77ebeb67a11d" providerId="LiveId" clId="{545B6660-CE72-4584-A080-F7EC13F08EB3}" dt="2021-06-26T16:07:59.668" v="5613" actId="478"/>
          <ac:spMkLst>
            <pc:docMk/>
            <pc:sldMk cId="2222473719" sldId="340"/>
            <ac:spMk id="19" creationId="{525F064B-0C54-4A29-9C63-2F784C379056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20" creationId="{28EEBB75-77AA-4E17-853E-A2E84B565CF7}"/>
          </ac:spMkLst>
        </pc:spChg>
        <pc:spChg chg="del">
          <ac:chgData name="ARNAV MUNDE" userId="8d9a77ebeb67a11d" providerId="LiveId" clId="{545B6660-CE72-4584-A080-F7EC13F08EB3}" dt="2021-06-26T16:07:59.668" v="5613" actId="478"/>
          <ac:spMkLst>
            <pc:docMk/>
            <pc:sldMk cId="2222473719" sldId="340"/>
            <ac:spMk id="23" creationId="{BA289846-9B78-4F2B-98AD-BCAA286AF807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24" creationId="{DF542977-CF31-4ED7-8884-A292FE44826C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25" creationId="{1C1954DC-5227-41D8-93B3-D5AD88075D8F}"/>
          </ac:spMkLst>
        </pc:spChg>
        <pc:spChg chg="del">
          <ac:chgData name="ARNAV MUNDE" userId="8d9a77ebeb67a11d" providerId="LiveId" clId="{545B6660-CE72-4584-A080-F7EC13F08EB3}" dt="2021-06-26T16:07:59.668" v="5613" actId="478"/>
          <ac:spMkLst>
            <pc:docMk/>
            <pc:sldMk cId="2222473719" sldId="340"/>
            <ac:spMk id="26" creationId="{62674213-E21F-422C-B213-0F69DB0F1B1D}"/>
          </ac:spMkLst>
        </pc:spChg>
        <pc:spChg chg="del">
          <ac:chgData name="ARNAV MUNDE" userId="8d9a77ebeb67a11d" providerId="LiveId" clId="{545B6660-CE72-4584-A080-F7EC13F08EB3}" dt="2021-06-26T16:07:59.668" v="5613" actId="478"/>
          <ac:spMkLst>
            <pc:docMk/>
            <pc:sldMk cId="2222473719" sldId="340"/>
            <ac:spMk id="27" creationId="{9C8920E6-8365-43D1-93DA-42C65CA4CEBE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33" creationId="{ACE187D5-A565-4502-AD15-0362880E50E7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35" creationId="{25489D4E-D2BF-4B8B-A7E1-7EDA45F9E93A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38" creationId="{4F06CEDB-9B56-4256-854F-9C3DAD4FA0AF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39" creationId="{5EF50D6D-8D04-46FD-AE16-D5737A01B1D6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40" creationId="{869759B0-98CB-44EF-9416-5184E2160130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42" creationId="{223F3FFD-55E2-4883-9F6F-F559F7543FB4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45" creationId="{A3666760-A293-4E01-91C2-9A003ADA3F75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46" creationId="{B8CA40E0-0A08-4A23-B3F9-3D99B5EF9F1A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47" creationId="{F2FD9731-64CE-4744-9D39-36DA441C2FC1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49" creationId="{18645630-2B4A-4A9F-9FD0-5D0D64DD3211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52" creationId="{EA91BFBE-A199-4FEA-B83D-D934B5100E3C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53" creationId="{B1387880-5ACB-43FB-818F-E9BE4172AE21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54" creationId="{0B22E7F4-85BD-47E2-9532-58CE3A33DC05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56" creationId="{E0481F59-A69E-4221-89E4-A6691E787D16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59" creationId="{3AFDB6DA-2C3C-43B8-AE9F-4EB8955AF528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60" creationId="{3A432CB4-B06C-4C2D-B0F0-45C8D3DC1917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61" creationId="{0BC0A58E-8751-4A5B-8617-CC88D93D9E9C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63" creationId="{A6C89985-4345-46FA-BD30-E6ACDC13A712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67" creationId="{2CDDD0F3-3E18-43D2-85B2-E64C9F10444F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68" creationId="{15CD8508-7070-4F98-9A40-8FAD6381F18D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69" creationId="{3CA995C6-7FBB-4AFB-88D8-F9608FB77631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71" creationId="{05C756CF-F2D2-4276-A520-AAC290069807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72" creationId="{F55DAB8F-6950-449C-96EC-6FAA0D5F096A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73" creationId="{00CB5F13-3A2D-4B28-82D3-FEE143A020C5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74" creationId="{E35F5196-7901-4F85-9B7C-69EAB514B80A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75" creationId="{5E4C968E-643F-4B79-A4FC-3D17E669E2C3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76" creationId="{075A2195-D16D-4CE3-9ECE-DBF3EDB0EF1E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77" creationId="{29BFD37B-7552-412E-9E85-C5827E8F0D1A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79" creationId="{D1636E65-17D8-47A0-942D-4AD173323A55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80" creationId="{291A08BD-489F-4E65-A410-2FC0E16EDBAE}"/>
          </ac:spMkLst>
        </pc:spChg>
        <pc:spChg chg="add del mod">
          <ac:chgData name="ARNAV MUNDE" userId="8d9a77ebeb67a11d" providerId="LiveId" clId="{545B6660-CE72-4584-A080-F7EC13F08EB3}" dt="2021-06-26T16:08:28.502" v="5621"/>
          <ac:spMkLst>
            <pc:docMk/>
            <pc:sldMk cId="2222473719" sldId="340"/>
            <ac:spMk id="81" creationId="{896B4AB8-FAF3-4963-A44B-AE8F40746869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83" creationId="{06D4F5FA-5530-41C1-9EBD-365E2BE089F0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84" creationId="{5CEDAB03-8E09-40F1-9EB5-F1425E4157E6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85" creationId="{37B98A19-A81E-4217-873C-5DA16E703B8F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86" creationId="{13207862-64A7-4B27-A8C2-125AB981C3F3}"/>
          </ac:spMkLst>
        </pc:spChg>
        <pc:spChg chg="add del mod">
          <ac:chgData name="ARNAV MUNDE" userId="8d9a77ebeb67a11d" providerId="LiveId" clId="{545B6660-CE72-4584-A080-F7EC13F08EB3}" dt="2021-06-26T16:08:28.502" v="5621"/>
          <ac:spMkLst>
            <pc:docMk/>
            <pc:sldMk cId="2222473719" sldId="340"/>
            <ac:spMk id="87" creationId="{1306A866-53C6-4D72-9A17-AB52FE1AD504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89" creationId="{6EB9274D-E4CF-48BE-9F57-20EF45BB4378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90" creationId="{BF6749C9-AE16-4F8F-B7C0-C1519327C6D4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91" creationId="{9060EA4E-6A7A-42A6-83DD-BEF8B66034DA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92" creationId="{0AFA8F9D-2CDE-4CBE-A7A4-A52C95E3DC85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93" creationId="{CDE9543D-8593-420F-97B3-BEE2C9279F44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94" creationId="{C0DCC22B-F37A-4507-849A-A9F08E0D35B0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95" creationId="{7BF2C321-7D6F-4562-ABC5-172A9A923804}"/>
          </ac:spMkLst>
        </pc:spChg>
        <pc:spChg chg="mod">
          <ac:chgData name="ARNAV MUNDE" userId="8d9a77ebeb67a11d" providerId="LiveId" clId="{545B6660-CE72-4584-A080-F7EC13F08EB3}" dt="2021-06-26T16:08:23.154" v="5618"/>
          <ac:spMkLst>
            <pc:docMk/>
            <pc:sldMk cId="2222473719" sldId="340"/>
            <ac:spMk id="96" creationId="{EE6D9DB1-35B2-4A45-AE9E-7A812C7F6B9E}"/>
          </ac:spMkLst>
        </pc:spChg>
        <pc:spChg chg="mod">
          <ac:chgData name="ARNAV MUNDE" userId="8d9a77ebeb67a11d" providerId="LiveId" clId="{545B6660-CE72-4584-A080-F7EC13F08EB3}" dt="2021-06-26T16:08:29.959" v="5622"/>
          <ac:spMkLst>
            <pc:docMk/>
            <pc:sldMk cId="2222473719" sldId="340"/>
            <ac:spMk id="98" creationId="{C47266FB-3143-452D-A1D1-6ADDBB8C8B1F}"/>
          </ac:spMkLst>
        </pc:spChg>
        <pc:spChg chg="mod">
          <ac:chgData name="ARNAV MUNDE" userId="8d9a77ebeb67a11d" providerId="LiveId" clId="{545B6660-CE72-4584-A080-F7EC13F08EB3}" dt="2021-06-26T16:12:00.022" v="5636" actId="208"/>
          <ac:spMkLst>
            <pc:docMk/>
            <pc:sldMk cId="2222473719" sldId="340"/>
            <ac:spMk id="101" creationId="{7CF0B863-65F0-43CD-A301-57B143FFE37B}"/>
          </ac:spMkLst>
        </pc:spChg>
        <pc:spChg chg="mod">
          <ac:chgData name="ARNAV MUNDE" userId="8d9a77ebeb67a11d" providerId="LiveId" clId="{545B6660-CE72-4584-A080-F7EC13F08EB3}" dt="2021-06-26T16:29:09.387" v="5735" actId="255"/>
          <ac:spMkLst>
            <pc:docMk/>
            <pc:sldMk cId="2222473719" sldId="340"/>
            <ac:spMk id="102" creationId="{E6603A15-7A2C-4033-BE1B-6DDB1586036B}"/>
          </ac:spMkLst>
        </pc:spChg>
        <pc:spChg chg="mod">
          <ac:chgData name="ARNAV MUNDE" userId="8d9a77ebeb67a11d" providerId="LiveId" clId="{545B6660-CE72-4584-A080-F7EC13F08EB3}" dt="2021-06-27T12:41:45.966" v="7271" actId="113"/>
          <ac:spMkLst>
            <pc:docMk/>
            <pc:sldMk cId="2222473719" sldId="340"/>
            <ac:spMk id="103" creationId="{C6EAFE3A-DC86-41F3-BBB9-58F6AAA284CF}"/>
          </ac:spMkLst>
        </pc:spChg>
        <pc:spChg chg="mod">
          <ac:chgData name="ARNAV MUNDE" userId="8d9a77ebeb67a11d" providerId="LiveId" clId="{545B6660-CE72-4584-A080-F7EC13F08EB3}" dt="2021-06-26T16:08:29.959" v="5622"/>
          <ac:spMkLst>
            <pc:docMk/>
            <pc:sldMk cId="2222473719" sldId="340"/>
            <ac:spMk id="105" creationId="{6E082D94-B0D0-493D-AD31-A2AC8F20719F}"/>
          </ac:spMkLst>
        </pc:spChg>
        <pc:spChg chg="mod">
          <ac:chgData name="ARNAV MUNDE" userId="8d9a77ebeb67a11d" providerId="LiveId" clId="{545B6660-CE72-4584-A080-F7EC13F08EB3}" dt="2021-06-26T16:16:22.795" v="5650" actId="1076"/>
          <ac:spMkLst>
            <pc:docMk/>
            <pc:sldMk cId="2222473719" sldId="340"/>
            <ac:spMk id="108" creationId="{BF3399C7-A569-4DCA-B45F-897941F67289}"/>
          </ac:spMkLst>
        </pc:spChg>
        <pc:spChg chg="mod">
          <ac:chgData name="ARNAV MUNDE" userId="8d9a77ebeb67a11d" providerId="LiveId" clId="{545B6660-CE72-4584-A080-F7EC13F08EB3}" dt="2021-06-26T16:29:17.588" v="5736" actId="255"/>
          <ac:spMkLst>
            <pc:docMk/>
            <pc:sldMk cId="2222473719" sldId="340"/>
            <ac:spMk id="109" creationId="{75C1AD35-B16B-45A7-B5E5-83B4C4D6B6AF}"/>
          </ac:spMkLst>
        </pc:spChg>
        <pc:spChg chg="mod">
          <ac:chgData name="ARNAV MUNDE" userId="8d9a77ebeb67a11d" providerId="LiveId" clId="{545B6660-CE72-4584-A080-F7EC13F08EB3}" dt="2021-06-27T12:41:51.056" v="7272" actId="113"/>
          <ac:spMkLst>
            <pc:docMk/>
            <pc:sldMk cId="2222473719" sldId="340"/>
            <ac:spMk id="110" creationId="{7B7BC8C3-A1F9-4BE6-B18F-1D15E102508D}"/>
          </ac:spMkLst>
        </pc:spChg>
        <pc:spChg chg="mod">
          <ac:chgData name="ARNAV MUNDE" userId="8d9a77ebeb67a11d" providerId="LiveId" clId="{545B6660-CE72-4584-A080-F7EC13F08EB3}" dt="2021-06-26T16:08:29.959" v="5622"/>
          <ac:spMkLst>
            <pc:docMk/>
            <pc:sldMk cId="2222473719" sldId="340"/>
            <ac:spMk id="112" creationId="{0771BB57-88FC-4C4A-8B6A-7FE846BCAC68}"/>
          </ac:spMkLst>
        </pc:spChg>
        <pc:spChg chg="mod">
          <ac:chgData name="ARNAV MUNDE" userId="8d9a77ebeb67a11d" providerId="LiveId" clId="{545B6660-CE72-4584-A080-F7EC13F08EB3}" dt="2021-06-26T16:12:26.240" v="5640" actId="208"/>
          <ac:spMkLst>
            <pc:docMk/>
            <pc:sldMk cId="2222473719" sldId="340"/>
            <ac:spMk id="115" creationId="{314DB5BA-229A-4D73-8FC9-312D32A16DB6}"/>
          </ac:spMkLst>
        </pc:spChg>
        <pc:spChg chg="mod">
          <ac:chgData name="ARNAV MUNDE" userId="8d9a77ebeb67a11d" providerId="LiveId" clId="{545B6660-CE72-4584-A080-F7EC13F08EB3}" dt="2021-06-26T16:29:26.196" v="5737" actId="255"/>
          <ac:spMkLst>
            <pc:docMk/>
            <pc:sldMk cId="2222473719" sldId="340"/>
            <ac:spMk id="116" creationId="{587BA11E-2900-437A-8B2C-8AF0A71CC3DE}"/>
          </ac:spMkLst>
        </pc:spChg>
        <pc:spChg chg="mod">
          <ac:chgData name="ARNAV MUNDE" userId="8d9a77ebeb67a11d" providerId="LiveId" clId="{545B6660-CE72-4584-A080-F7EC13F08EB3}" dt="2021-06-27T12:41:53.053" v="7273" actId="113"/>
          <ac:spMkLst>
            <pc:docMk/>
            <pc:sldMk cId="2222473719" sldId="340"/>
            <ac:spMk id="117" creationId="{AACFA861-DD9A-493F-A3D7-7446DF6E288D}"/>
          </ac:spMkLst>
        </pc:spChg>
        <pc:spChg chg="mod">
          <ac:chgData name="ARNAV MUNDE" userId="8d9a77ebeb67a11d" providerId="LiveId" clId="{545B6660-CE72-4584-A080-F7EC13F08EB3}" dt="2021-06-26T16:08:29.959" v="5622"/>
          <ac:spMkLst>
            <pc:docMk/>
            <pc:sldMk cId="2222473719" sldId="340"/>
            <ac:spMk id="119" creationId="{E85ADD2D-26AF-4B39-824A-9E13B85BD1A0}"/>
          </ac:spMkLst>
        </pc:spChg>
        <pc:spChg chg="mod">
          <ac:chgData name="ARNAV MUNDE" userId="8d9a77ebeb67a11d" providerId="LiveId" clId="{545B6660-CE72-4584-A080-F7EC13F08EB3}" dt="2021-06-26T16:12:22.386" v="5639" actId="208"/>
          <ac:spMkLst>
            <pc:docMk/>
            <pc:sldMk cId="2222473719" sldId="340"/>
            <ac:spMk id="122" creationId="{ED4E387B-920F-42C9-81BA-0196CFF33026}"/>
          </ac:spMkLst>
        </pc:spChg>
        <pc:spChg chg="mod">
          <ac:chgData name="ARNAV MUNDE" userId="8d9a77ebeb67a11d" providerId="LiveId" clId="{545B6660-CE72-4584-A080-F7EC13F08EB3}" dt="2021-06-26T16:29:41.114" v="5740" actId="255"/>
          <ac:spMkLst>
            <pc:docMk/>
            <pc:sldMk cId="2222473719" sldId="340"/>
            <ac:spMk id="123" creationId="{70B753BC-2C25-4BC2-8AA9-A37327FA4546}"/>
          </ac:spMkLst>
        </pc:spChg>
        <pc:spChg chg="mod">
          <ac:chgData name="ARNAV MUNDE" userId="8d9a77ebeb67a11d" providerId="LiveId" clId="{545B6660-CE72-4584-A080-F7EC13F08EB3}" dt="2021-06-27T12:42:00.314" v="7276" actId="113"/>
          <ac:spMkLst>
            <pc:docMk/>
            <pc:sldMk cId="2222473719" sldId="340"/>
            <ac:spMk id="124" creationId="{FCE94D14-A2E1-4B8D-8AC0-CF23B031625B}"/>
          </ac:spMkLst>
        </pc:spChg>
        <pc:spChg chg="mod">
          <ac:chgData name="ARNAV MUNDE" userId="8d9a77ebeb67a11d" providerId="LiveId" clId="{545B6660-CE72-4584-A080-F7EC13F08EB3}" dt="2021-06-26T16:18:57.647" v="5670" actId="207"/>
          <ac:spMkLst>
            <pc:docMk/>
            <pc:sldMk cId="2222473719" sldId="340"/>
            <ac:spMk id="126" creationId="{D28774AE-B68D-4DBA-A9D2-C1FB18E66975}"/>
          </ac:spMkLst>
        </pc:spChg>
        <pc:spChg chg="mod">
          <ac:chgData name="ARNAV MUNDE" userId="8d9a77ebeb67a11d" providerId="LiveId" clId="{545B6660-CE72-4584-A080-F7EC13F08EB3}" dt="2021-06-26T16:18:57.647" v="5670" actId="207"/>
          <ac:spMkLst>
            <pc:docMk/>
            <pc:sldMk cId="2222473719" sldId="340"/>
            <ac:spMk id="129" creationId="{FE64E7A2-6699-4415-89AC-272DFE7DC21F}"/>
          </ac:spMkLst>
        </pc:spChg>
        <pc:spChg chg="mod">
          <ac:chgData name="ARNAV MUNDE" userId="8d9a77ebeb67a11d" providerId="LiveId" clId="{545B6660-CE72-4584-A080-F7EC13F08EB3}" dt="2021-06-26T16:29:36.596" v="5739" actId="255"/>
          <ac:spMkLst>
            <pc:docMk/>
            <pc:sldMk cId="2222473719" sldId="340"/>
            <ac:spMk id="130" creationId="{4E9E7129-6F2A-410C-B14C-C979B6E28108}"/>
          </ac:spMkLst>
        </pc:spChg>
        <pc:spChg chg="mod">
          <ac:chgData name="ARNAV MUNDE" userId="8d9a77ebeb67a11d" providerId="LiveId" clId="{545B6660-CE72-4584-A080-F7EC13F08EB3}" dt="2021-06-27T12:41:58.459" v="7275" actId="113"/>
          <ac:spMkLst>
            <pc:docMk/>
            <pc:sldMk cId="2222473719" sldId="340"/>
            <ac:spMk id="131" creationId="{7D08A818-63E1-44E4-9C4F-8019C958FC4A}"/>
          </ac:spMkLst>
        </pc:spChg>
        <pc:spChg chg="mod">
          <ac:chgData name="ARNAV MUNDE" userId="8d9a77ebeb67a11d" providerId="LiveId" clId="{545B6660-CE72-4584-A080-F7EC13F08EB3}" dt="2021-06-26T16:08:29.959" v="5622"/>
          <ac:spMkLst>
            <pc:docMk/>
            <pc:sldMk cId="2222473719" sldId="340"/>
            <ac:spMk id="133" creationId="{80146CF0-A2AC-4ECF-A300-4D1EA05D38E3}"/>
          </ac:spMkLst>
        </pc:spChg>
        <pc:spChg chg="mod">
          <ac:chgData name="ARNAV MUNDE" userId="8d9a77ebeb67a11d" providerId="LiveId" clId="{545B6660-CE72-4584-A080-F7EC13F08EB3}" dt="2021-06-26T16:12:11.321" v="5637" actId="208"/>
          <ac:spMkLst>
            <pc:docMk/>
            <pc:sldMk cId="2222473719" sldId="340"/>
            <ac:spMk id="137" creationId="{B8E39A94-848B-4233-A528-DAA9A98CCEC9}"/>
          </ac:spMkLst>
        </pc:spChg>
        <pc:spChg chg="mod">
          <ac:chgData name="ARNAV MUNDE" userId="8d9a77ebeb67a11d" providerId="LiveId" clId="{545B6660-CE72-4584-A080-F7EC13F08EB3}" dt="2021-06-26T16:29:30.557" v="5738" actId="255"/>
          <ac:spMkLst>
            <pc:docMk/>
            <pc:sldMk cId="2222473719" sldId="340"/>
            <ac:spMk id="138" creationId="{2717E24C-A251-43A7-9AA1-54327E4FE7A7}"/>
          </ac:spMkLst>
        </pc:spChg>
        <pc:spChg chg="mod">
          <ac:chgData name="ARNAV MUNDE" userId="8d9a77ebeb67a11d" providerId="LiveId" clId="{545B6660-CE72-4584-A080-F7EC13F08EB3}" dt="2021-06-27T12:41:56.575" v="7274" actId="113"/>
          <ac:spMkLst>
            <pc:docMk/>
            <pc:sldMk cId="2222473719" sldId="340"/>
            <ac:spMk id="139" creationId="{3B8EAB36-B761-4EDA-A8D7-B94820C58AD3}"/>
          </ac:spMkLst>
        </pc:spChg>
        <pc:spChg chg="mod">
          <ac:chgData name="ARNAV MUNDE" userId="8d9a77ebeb67a11d" providerId="LiveId" clId="{545B6660-CE72-4584-A080-F7EC13F08EB3}" dt="2021-06-26T16:08:29.959" v="5622"/>
          <ac:spMkLst>
            <pc:docMk/>
            <pc:sldMk cId="2222473719" sldId="340"/>
            <ac:spMk id="141" creationId="{8E32195C-8842-43B2-8C18-07CBA6F8FACF}"/>
          </ac:spMkLst>
        </pc:spChg>
        <pc:spChg chg="mod">
          <ac:chgData name="ARNAV MUNDE" userId="8d9a77ebeb67a11d" providerId="LiveId" clId="{545B6660-CE72-4584-A080-F7EC13F08EB3}" dt="2021-06-26T16:08:29.959" v="5622"/>
          <ac:spMkLst>
            <pc:docMk/>
            <pc:sldMk cId="2222473719" sldId="340"/>
            <ac:spMk id="142" creationId="{5BDAFB07-CB63-4CB5-B937-1B8E4B012A56}"/>
          </ac:spMkLst>
        </pc:spChg>
        <pc:spChg chg="mod">
          <ac:chgData name="ARNAV MUNDE" userId="8d9a77ebeb67a11d" providerId="LiveId" clId="{545B6660-CE72-4584-A080-F7EC13F08EB3}" dt="2021-06-26T16:08:29.959" v="5622"/>
          <ac:spMkLst>
            <pc:docMk/>
            <pc:sldMk cId="2222473719" sldId="340"/>
            <ac:spMk id="143" creationId="{CBAF99E4-4804-467F-BBDB-3F8A67975AF1}"/>
          </ac:spMkLst>
        </pc:spChg>
        <pc:spChg chg="mod">
          <ac:chgData name="ARNAV MUNDE" userId="8d9a77ebeb67a11d" providerId="LiveId" clId="{545B6660-CE72-4584-A080-F7EC13F08EB3}" dt="2021-06-26T16:08:29.959" v="5622"/>
          <ac:spMkLst>
            <pc:docMk/>
            <pc:sldMk cId="2222473719" sldId="340"/>
            <ac:spMk id="144" creationId="{CA3366C8-814F-446A-895C-AE9690BD852F}"/>
          </ac:spMkLst>
        </pc:spChg>
        <pc:spChg chg="mod">
          <ac:chgData name="ARNAV MUNDE" userId="8d9a77ebeb67a11d" providerId="LiveId" clId="{545B6660-CE72-4584-A080-F7EC13F08EB3}" dt="2021-06-26T16:08:29.959" v="5622"/>
          <ac:spMkLst>
            <pc:docMk/>
            <pc:sldMk cId="2222473719" sldId="340"/>
            <ac:spMk id="145" creationId="{7CB80882-CAD1-421F-8ECB-62421049686C}"/>
          </ac:spMkLst>
        </pc:spChg>
        <pc:spChg chg="mod">
          <ac:chgData name="ARNAV MUNDE" userId="8d9a77ebeb67a11d" providerId="LiveId" clId="{545B6660-CE72-4584-A080-F7EC13F08EB3}" dt="2021-06-26T16:08:29.959" v="5622"/>
          <ac:spMkLst>
            <pc:docMk/>
            <pc:sldMk cId="2222473719" sldId="340"/>
            <ac:spMk id="146" creationId="{8B7CF279-B206-404E-8650-C584203BE406}"/>
          </ac:spMkLst>
        </pc:spChg>
        <pc:spChg chg="mod">
          <ac:chgData name="ARNAV MUNDE" userId="8d9a77ebeb67a11d" providerId="LiveId" clId="{545B6660-CE72-4584-A080-F7EC13F08EB3}" dt="2021-06-26T16:08:29.959" v="5622"/>
          <ac:spMkLst>
            <pc:docMk/>
            <pc:sldMk cId="2222473719" sldId="340"/>
            <ac:spMk id="147" creationId="{98E5910D-9A90-4783-B2B2-ED55701215CA}"/>
          </ac:spMkLst>
        </pc:spChg>
        <pc:spChg chg="mod">
          <ac:chgData name="ARNAV MUNDE" userId="8d9a77ebeb67a11d" providerId="LiveId" clId="{545B6660-CE72-4584-A080-F7EC13F08EB3}" dt="2021-06-26T16:08:29.959" v="5622"/>
          <ac:spMkLst>
            <pc:docMk/>
            <pc:sldMk cId="2222473719" sldId="340"/>
            <ac:spMk id="149" creationId="{A3C114E5-8EE3-4A1A-86B2-8AD95B53FECF}"/>
          </ac:spMkLst>
        </pc:spChg>
        <pc:spChg chg="mod">
          <ac:chgData name="ARNAV MUNDE" userId="8d9a77ebeb67a11d" providerId="LiveId" clId="{545B6660-CE72-4584-A080-F7EC13F08EB3}" dt="2021-06-26T16:08:29.959" v="5622"/>
          <ac:spMkLst>
            <pc:docMk/>
            <pc:sldMk cId="2222473719" sldId="340"/>
            <ac:spMk id="150" creationId="{FDF411D5-6EFF-4E56-B42E-CCF752096B8A}"/>
          </ac:spMkLst>
        </pc:spChg>
        <pc:spChg chg="add del mod">
          <ac:chgData name="ARNAV MUNDE" userId="8d9a77ebeb67a11d" providerId="LiveId" clId="{545B6660-CE72-4584-A080-F7EC13F08EB3}" dt="2021-06-26T16:22:03.826" v="5694" actId="478"/>
          <ac:spMkLst>
            <pc:docMk/>
            <pc:sldMk cId="2222473719" sldId="340"/>
            <ac:spMk id="151" creationId="{01D7CA36-3BD9-4D5A-9800-470B5123FC5B}"/>
          </ac:spMkLst>
        </pc:spChg>
        <pc:spChg chg="mod">
          <ac:chgData name="ARNAV MUNDE" userId="8d9a77ebeb67a11d" providerId="LiveId" clId="{545B6660-CE72-4584-A080-F7EC13F08EB3}" dt="2021-06-26T16:08:29.959" v="5622"/>
          <ac:spMkLst>
            <pc:docMk/>
            <pc:sldMk cId="2222473719" sldId="340"/>
            <ac:spMk id="153" creationId="{05C2C42E-3786-4E80-9958-85E920228CCF}"/>
          </ac:spMkLst>
        </pc:spChg>
        <pc:spChg chg="mod">
          <ac:chgData name="ARNAV MUNDE" userId="8d9a77ebeb67a11d" providerId="LiveId" clId="{545B6660-CE72-4584-A080-F7EC13F08EB3}" dt="2021-06-26T16:08:29.959" v="5622"/>
          <ac:spMkLst>
            <pc:docMk/>
            <pc:sldMk cId="2222473719" sldId="340"/>
            <ac:spMk id="154" creationId="{4E12C20F-51ED-4984-A5B1-91DFFBF55C3B}"/>
          </ac:spMkLst>
        </pc:spChg>
        <pc:spChg chg="mod">
          <ac:chgData name="ARNAV MUNDE" userId="8d9a77ebeb67a11d" providerId="LiveId" clId="{545B6660-CE72-4584-A080-F7EC13F08EB3}" dt="2021-06-26T16:08:29.959" v="5622"/>
          <ac:spMkLst>
            <pc:docMk/>
            <pc:sldMk cId="2222473719" sldId="340"/>
            <ac:spMk id="155" creationId="{6F7993BA-9E9D-4B5E-8647-A97D60B0981D}"/>
          </ac:spMkLst>
        </pc:spChg>
        <pc:spChg chg="mod">
          <ac:chgData name="ARNAV MUNDE" userId="8d9a77ebeb67a11d" providerId="LiveId" clId="{545B6660-CE72-4584-A080-F7EC13F08EB3}" dt="2021-06-26T16:08:29.959" v="5622"/>
          <ac:spMkLst>
            <pc:docMk/>
            <pc:sldMk cId="2222473719" sldId="340"/>
            <ac:spMk id="156" creationId="{C1B58932-814E-4B56-891F-7533BD2309AB}"/>
          </ac:spMkLst>
        </pc:spChg>
        <pc:spChg chg="add del mod">
          <ac:chgData name="ARNAV MUNDE" userId="8d9a77ebeb67a11d" providerId="LiveId" clId="{545B6660-CE72-4584-A080-F7EC13F08EB3}" dt="2021-06-26T16:21:11.677" v="5687" actId="478"/>
          <ac:spMkLst>
            <pc:docMk/>
            <pc:sldMk cId="2222473719" sldId="340"/>
            <ac:spMk id="157" creationId="{2435DAAC-B125-4049-85D8-AF942A6C78FE}"/>
          </ac:spMkLst>
        </pc:spChg>
        <pc:spChg chg="mod">
          <ac:chgData name="ARNAV MUNDE" userId="8d9a77ebeb67a11d" providerId="LiveId" clId="{545B6660-CE72-4584-A080-F7EC13F08EB3}" dt="2021-06-26T16:08:29.959" v="5622"/>
          <ac:spMkLst>
            <pc:docMk/>
            <pc:sldMk cId="2222473719" sldId="340"/>
            <ac:spMk id="159" creationId="{BC205C8D-F5AA-4B44-B3D1-7971FE44A8B8}"/>
          </ac:spMkLst>
        </pc:spChg>
        <pc:spChg chg="mod">
          <ac:chgData name="ARNAV MUNDE" userId="8d9a77ebeb67a11d" providerId="LiveId" clId="{545B6660-CE72-4584-A080-F7EC13F08EB3}" dt="2021-06-26T16:08:29.959" v="5622"/>
          <ac:spMkLst>
            <pc:docMk/>
            <pc:sldMk cId="2222473719" sldId="340"/>
            <ac:spMk id="160" creationId="{623826B5-1367-4487-81FC-F3BA4EB1E744}"/>
          </ac:spMkLst>
        </pc:spChg>
        <pc:spChg chg="mod">
          <ac:chgData name="ARNAV MUNDE" userId="8d9a77ebeb67a11d" providerId="LiveId" clId="{545B6660-CE72-4584-A080-F7EC13F08EB3}" dt="2021-06-26T16:08:29.959" v="5622"/>
          <ac:spMkLst>
            <pc:docMk/>
            <pc:sldMk cId="2222473719" sldId="340"/>
            <ac:spMk id="161" creationId="{24E2AB25-BB1C-4417-B8EC-DAB363409E4C}"/>
          </ac:spMkLst>
        </pc:spChg>
        <pc:spChg chg="mod">
          <ac:chgData name="ARNAV MUNDE" userId="8d9a77ebeb67a11d" providerId="LiveId" clId="{545B6660-CE72-4584-A080-F7EC13F08EB3}" dt="2021-06-26T16:12:30.309" v="5641" actId="208"/>
          <ac:spMkLst>
            <pc:docMk/>
            <pc:sldMk cId="2222473719" sldId="340"/>
            <ac:spMk id="162" creationId="{23F03701-E9AE-4546-9C78-D2C2A7BB11BA}"/>
          </ac:spMkLst>
        </pc:spChg>
        <pc:spChg chg="mod">
          <ac:chgData name="ARNAV MUNDE" userId="8d9a77ebeb67a11d" providerId="LiveId" clId="{545B6660-CE72-4584-A080-F7EC13F08EB3}" dt="2021-06-26T16:08:29.959" v="5622"/>
          <ac:spMkLst>
            <pc:docMk/>
            <pc:sldMk cId="2222473719" sldId="340"/>
            <ac:spMk id="163" creationId="{444B0B77-FF15-4595-B4F6-510B26AD27D4}"/>
          </ac:spMkLst>
        </pc:spChg>
        <pc:spChg chg="mod">
          <ac:chgData name="ARNAV MUNDE" userId="8d9a77ebeb67a11d" providerId="LiveId" clId="{545B6660-CE72-4584-A080-F7EC13F08EB3}" dt="2021-06-26T16:08:29.959" v="5622"/>
          <ac:spMkLst>
            <pc:docMk/>
            <pc:sldMk cId="2222473719" sldId="340"/>
            <ac:spMk id="164" creationId="{AFF7D0A1-451B-4279-BB08-C27973FDC2F3}"/>
          </ac:spMkLst>
        </pc:spChg>
        <pc:spChg chg="mod">
          <ac:chgData name="ARNAV MUNDE" userId="8d9a77ebeb67a11d" providerId="LiveId" clId="{545B6660-CE72-4584-A080-F7EC13F08EB3}" dt="2021-06-26T16:08:29.959" v="5622"/>
          <ac:spMkLst>
            <pc:docMk/>
            <pc:sldMk cId="2222473719" sldId="340"/>
            <ac:spMk id="165" creationId="{A0455067-DCE8-4529-89E2-ED68A5320BE1}"/>
          </ac:spMkLst>
        </pc:spChg>
        <pc:spChg chg="mod">
          <ac:chgData name="ARNAV MUNDE" userId="8d9a77ebeb67a11d" providerId="LiveId" clId="{545B6660-CE72-4584-A080-F7EC13F08EB3}" dt="2021-06-26T16:08:29.959" v="5622"/>
          <ac:spMkLst>
            <pc:docMk/>
            <pc:sldMk cId="2222473719" sldId="340"/>
            <ac:spMk id="166" creationId="{56044E6D-A296-4EFE-9E72-94C5F2C0162C}"/>
          </ac:spMkLst>
        </pc:spChg>
        <pc:spChg chg="mod">
          <ac:chgData name="ARNAV MUNDE" userId="8d9a77ebeb67a11d" providerId="LiveId" clId="{545B6660-CE72-4584-A080-F7EC13F08EB3}" dt="2021-06-26T16:11:49.461" v="5635" actId="2085"/>
          <ac:spMkLst>
            <pc:docMk/>
            <pc:sldMk cId="2222473719" sldId="340"/>
            <ac:spMk id="168" creationId="{D6EBEB99-C080-49D6-917B-A17047897A6D}"/>
          </ac:spMkLst>
        </pc:spChg>
        <pc:spChg chg="mod">
          <ac:chgData name="ARNAV MUNDE" userId="8d9a77ebeb67a11d" providerId="LiveId" clId="{545B6660-CE72-4584-A080-F7EC13F08EB3}" dt="2021-06-26T16:11:49.461" v="5635" actId="2085"/>
          <ac:spMkLst>
            <pc:docMk/>
            <pc:sldMk cId="2222473719" sldId="340"/>
            <ac:spMk id="169" creationId="{E16D6582-4180-432A-B618-AC66C7BBF4CF}"/>
          </ac:spMkLst>
        </pc:spChg>
        <pc:spChg chg="mod">
          <ac:chgData name="ARNAV MUNDE" userId="8d9a77ebeb67a11d" providerId="LiveId" clId="{545B6660-CE72-4584-A080-F7EC13F08EB3}" dt="2021-06-26T16:11:49.461" v="5635" actId="2085"/>
          <ac:spMkLst>
            <pc:docMk/>
            <pc:sldMk cId="2222473719" sldId="340"/>
            <ac:spMk id="170" creationId="{DC25B7D3-4D90-411E-921B-5C6A14D96C86}"/>
          </ac:spMkLst>
        </pc:spChg>
        <pc:spChg chg="mod">
          <ac:chgData name="ARNAV MUNDE" userId="8d9a77ebeb67a11d" providerId="LiveId" clId="{545B6660-CE72-4584-A080-F7EC13F08EB3}" dt="2021-06-26T16:11:49.461" v="5635" actId="2085"/>
          <ac:spMkLst>
            <pc:docMk/>
            <pc:sldMk cId="2222473719" sldId="340"/>
            <ac:spMk id="171" creationId="{0255105E-41F2-40CB-96C0-970F6680B230}"/>
          </ac:spMkLst>
        </pc:spChg>
        <pc:spChg chg="mod">
          <ac:chgData name="ARNAV MUNDE" userId="8d9a77ebeb67a11d" providerId="LiveId" clId="{545B6660-CE72-4584-A080-F7EC13F08EB3}" dt="2021-06-26T16:19:51.739" v="5686" actId="1076"/>
          <ac:spMkLst>
            <pc:docMk/>
            <pc:sldMk cId="2222473719" sldId="340"/>
            <ac:spMk id="173" creationId="{40D65163-7D1D-41B8-A274-6D5E56763EBA}"/>
          </ac:spMkLst>
        </pc:spChg>
        <pc:spChg chg="mod">
          <ac:chgData name="ARNAV MUNDE" userId="8d9a77ebeb67a11d" providerId="LiveId" clId="{545B6660-CE72-4584-A080-F7EC13F08EB3}" dt="2021-06-26T16:16:47.241" v="5658" actId="2085"/>
          <ac:spMkLst>
            <pc:docMk/>
            <pc:sldMk cId="2222473719" sldId="340"/>
            <ac:spMk id="174" creationId="{BE83C4D9-3E5B-4E27-B838-3DF56B334077}"/>
          </ac:spMkLst>
        </pc:spChg>
        <pc:spChg chg="mod">
          <ac:chgData name="ARNAV MUNDE" userId="8d9a77ebeb67a11d" providerId="LiveId" clId="{545B6660-CE72-4584-A080-F7EC13F08EB3}" dt="2021-06-26T16:19:07.356" v="5672" actId="207"/>
          <ac:spMkLst>
            <pc:docMk/>
            <pc:sldMk cId="2222473719" sldId="340"/>
            <ac:spMk id="176" creationId="{C9E9EF22-8362-428E-B149-300CC2776012}"/>
          </ac:spMkLst>
        </pc:spChg>
        <pc:spChg chg="mod">
          <ac:chgData name="ARNAV MUNDE" userId="8d9a77ebeb67a11d" providerId="LiveId" clId="{545B6660-CE72-4584-A080-F7EC13F08EB3}" dt="2021-06-26T16:19:07.356" v="5672" actId="207"/>
          <ac:spMkLst>
            <pc:docMk/>
            <pc:sldMk cId="2222473719" sldId="340"/>
            <ac:spMk id="177" creationId="{046CD832-465A-43B4-B89A-A0421B35C5F8}"/>
          </ac:spMkLst>
        </pc:spChg>
        <pc:spChg chg="add del mod">
          <ac:chgData name="ARNAV MUNDE" userId="8d9a77ebeb67a11d" providerId="LiveId" clId="{545B6660-CE72-4584-A080-F7EC13F08EB3}" dt="2021-06-26T16:24:19.452" v="5715" actId="478"/>
          <ac:spMkLst>
            <pc:docMk/>
            <pc:sldMk cId="2222473719" sldId="340"/>
            <ac:spMk id="178" creationId="{4E3E629C-DB10-4075-8CA2-A6046A75B413}"/>
          </ac:spMkLst>
        </pc:spChg>
        <pc:spChg chg="mod">
          <ac:chgData name="ARNAV MUNDE" userId="8d9a77ebeb67a11d" providerId="LiveId" clId="{545B6660-CE72-4584-A080-F7EC13F08EB3}" dt="2021-06-26T16:22:21.589" v="5699" actId="207"/>
          <ac:spMkLst>
            <pc:docMk/>
            <pc:sldMk cId="2222473719" sldId="340"/>
            <ac:spMk id="180" creationId="{BC717D7C-8D7A-4391-9261-522E22DC3D5C}"/>
          </ac:spMkLst>
        </pc:spChg>
        <pc:spChg chg="mod">
          <ac:chgData name="ARNAV MUNDE" userId="8d9a77ebeb67a11d" providerId="LiveId" clId="{545B6660-CE72-4584-A080-F7EC13F08EB3}" dt="2021-06-26T16:22:21.589" v="5699" actId="207"/>
          <ac:spMkLst>
            <pc:docMk/>
            <pc:sldMk cId="2222473719" sldId="340"/>
            <ac:spMk id="181" creationId="{42797110-64BF-40F6-B8C9-9DF4CC74160D}"/>
          </ac:spMkLst>
        </pc:spChg>
        <pc:grpChg chg="add del mod">
          <ac:chgData name="ARNAV MUNDE" userId="8d9a77ebeb67a11d" providerId="LiveId" clId="{545B6660-CE72-4584-A080-F7EC13F08EB3}" dt="2021-06-26T16:08:28.502" v="5621"/>
          <ac:grpSpMkLst>
            <pc:docMk/>
            <pc:sldMk cId="2222473719" sldId="340"/>
            <ac:grpSpMk id="18" creationId="{1419A2DC-C605-47A1-A200-40453CA67CD3}"/>
          </ac:grpSpMkLst>
        </pc:grpChg>
        <pc:grpChg chg="mod">
          <ac:chgData name="ARNAV MUNDE" userId="8d9a77ebeb67a11d" providerId="LiveId" clId="{545B6660-CE72-4584-A080-F7EC13F08EB3}" dt="2021-06-26T16:08:23.154" v="5618"/>
          <ac:grpSpMkLst>
            <pc:docMk/>
            <pc:sldMk cId="2222473719" sldId="340"/>
            <ac:grpSpMk id="21" creationId="{E550454D-DBAA-4830-A903-E8279DA23D62}"/>
          </ac:grpSpMkLst>
        </pc:grpChg>
        <pc:grpChg chg="add del mod">
          <ac:chgData name="ARNAV MUNDE" userId="8d9a77ebeb67a11d" providerId="LiveId" clId="{545B6660-CE72-4584-A080-F7EC13F08EB3}" dt="2021-06-26T16:08:28.502" v="5621"/>
          <ac:grpSpMkLst>
            <pc:docMk/>
            <pc:sldMk cId="2222473719" sldId="340"/>
            <ac:grpSpMk id="34" creationId="{CA1E91A4-A368-40A7-A4E8-678887B7553E}"/>
          </ac:grpSpMkLst>
        </pc:grpChg>
        <pc:grpChg chg="mod">
          <ac:chgData name="ARNAV MUNDE" userId="8d9a77ebeb67a11d" providerId="LiveId" clId="{545B6660-CE72-4584-A080-F7EC13F08EB3}" dt="2021-06-26T16:08:23.154" v="5618"/>
          <ac:grpSpMkLst>
            <pc:docMk/>
            <pc:sldMk cId="2222473719" sldId="340"/>
            <ac:grpSpMk id="36" creationId="{1CC8528F-0DCB-4F0D-9A4C-4CD2645981CF}"/>
          </ac:grpSpMkLst>
        </pc:grpChg>
        <pc:grpChg chg="add del mod">
          <ac:chgData name="ARNAV MUNDE" userId="8d9a77ebeb67a11d" providerId="LiveId" clId="{545B6660-CE72-4584-A080-F7EC13F08EB3}" dt="2021-06-26T16:08:28.502" v="5621"/>
          <ac:grpSpMkLst>
            <pc:docMk/>
            <pc:sldMk cId="2222473719" sldId="340"/>
            <ac:grpSpMk id="41" creationId="{5EF412D0-BD18-4B2A-AFB7-B40AE07A9254}"/>
          </ac:grpSpMkLst>
        </pc:grpChg>
        <pc:grpChg chg="mod">
          <ac:chgData name="ARNAV MUNDE" userId="8d9a77ebeb67a11d" providerId="LiveId" clId="{545B6660-CE72-4584-A080-F7EC13F08EB3}" dt="2021-06-26T16:08:23.154" v="5618"/>
          <ac:grpSpMkLst>
            <pc:docMk/>
            <pc:sldMk cId="2222473719" sldId="340"/>
            <ac:grpSpMk id="43" creationId="{7FD03CC3-4C32-4585-ADBE-F9817B5613B8}"/>
          </ac:grpSpMkLst>
        </pc:grpChg>
        <pc:grpChg chg="add del mod">
          <ac:chgData name="ARNAV MUNDE" userId="8d9a77ebeb67a11d" providerId="LiveId" clId="{545B6660-CE72-4584-A080-F7EC13F08EB3}" dt="2021-06-26T16:08:28.502" v="5621"/>
          <ac:grpSpMkLst>
            <pc:docMk/>
            <pc:sldMk cId="2222473719" sldId="340"/>
            <ac:grpSpMk id="48" creationId="{90DEFB82-7451-4A0C-9028-3286A8C459EC}"/>
          </ac:grpSpMkLst>
        </pc:grpChg>
        <pc:grpChg chg="mod">
          <ac:chgData name="ARNAV MUNDE" userId="8d9a77ebeb67a11d" providerId="LiveId" clId="{545B6660-CE72-4584-A080-F7EC13F08EB3}" dt="2021-06-26T16:08:23.154" v="5618"/>
          <ac:grpSpMkLst>
            <pc:docMk/>
            <pc:sldMk cId="2222473719" sldId="340"/>
            <ac:grpSpMk id="50" creationId="{469E448E-FAFC-4B04-9D1B-2ECAD0C05353}"/>
          </ac:grpSpMkLst>
        </pc:grpChg>
        <pc:grpChg chg="add del mod">
          <ac:chgData name="ARNAV MUNDE" userId="8d9a77ebeb67a11d" providerId="LiveId" clId="{545B6660-CE72-4584-A080-F7EC13F08EB3}" dt="2021-06-26T16:08:28.502" v="5621"/>
          <ac:grpSpMkLst>
            <pc:docMk/>
            <pc:sldMk cId="2222473719" sldId="340"/>
            <ac:grpSpMk id="55" creationId="{DC6C0D9C-9F89-425C-A3EE-7683331E396B}"/>
          </ac:grpSpMkLst>
        </pc:grpChg>
        <pc:grpChg chg="mod">
          <ac:chgData name="ARNAV MUNDE" userId="8d9a77ebeb67a11d" providerId="LiveId" clId="{545B6660-CE72-4584-A080-F7EC13F08EB3}" dt="2021-06-26T16:08:23.154" v="5618"/>
          <ac:grpSpMkLst>
            <pc:docMk/>
            <pc:sldMk cId="2222473719" sldId="340"/>
            <ac:grpSpMk id="57" creationId="{048BF0B7-06F1-4E99-A0D1-17370FB071F3}"/>
          </ac:grpSpMkLst>
        </pc:grpChg>
        <pc:grpChg chg="add del mod">
          <ac:chgData name="ARNAV MUNDE" userId="8d9a77ebeb67a11d" providerId="LiveId" clId="{545B6660-CE72-4584-A080-F7EC13F08EB3}" dt="2021-06-26T16:08:28.502" v="5621"/>
          <ac:grpSpMkLst>
            <pc:docMk/>
            <pc:sldMk cId="2222473719" sldId="340"/>
            <ac:grpSpMk id="62" creationId="{E3731270-B3CC-42F8-AFC5-CD7966F0960A}"/>
          </ac:grpSpMkLst>
        </pc:grpChg>
        <pc:grpChg chg="mod">
          <ac:chgData name="ARNAV MUNDE" userId="8d9a77ebeb67a11d" providerId="LiveId" clId="{545B6660-CE72-4584-A080-F7EC13F08EB3}" dt="2021-06-26T16:08:23.154" v="5618"/>
          <ac:grpSpMkLst>
            <pc:docMk/>
            <pc:sldMk cId="2222473719" sldId="340"/>
            <ac:grpSpMk id="64" creationId="{6E32797B-1EDF-410E-886A-3C7A7A77D2B5}"/>
          </ac:grpSpMkLst>
        </pc:grpChg>
        <pc:grpChg chg="mod">
          <ac:chgData name="ARNAV MUNDE" userId="8d9a77ebeb67a11d" providerId="LiveId" clId="{545B6660-CE72-4584-A080-F7EC13F08EB3}" dt="2021-06-26T16:08:23.154" v="5618"/>
          <ac:grpSpMkLst>
            <pc:docMk/>
            <pc:sldMk cId="2222473719" sldId="340"/>
            <ac:grpSpMk id="65" creationId="{FA2AA554-27D7-4695-ABCB-90411FE40284}"/>
          </ac:grpSpMkLst>
        </pc:grpChg>
        <pc:grpChg chg="add del mod">
          <ac:chgData name="ARNAV MUNDE" userId="8d9a77ebeb67a11d" providerId="LiveId" clId="{545B6660-CE72-4584-A080-F7EC13F08EB3}" dt="2021-06-26T16:08:28.502" v="5621"/>
          <ac:grpSpMkLst>
            <pc:docMk/>
            <pc:sldMk cId="2222473719" sldId="340"/>
            <ac:grpSpMk id="70" creationId="{16E796E9-464C-4132-84A1-D82AA25A96E0}"/>
          </ac:grpSpMkLst>
        </pc:grpChg>
        <pc:grpChg chg="add del mod">
          <ac:chgData name="ARNAV MUNDE" userId="8d9a77ebeb67a11d" providerId="LiveId" clId="{545B6660-CE72-4584-A080-F7EC13F08EB3}" dt="2021-06-26T16:08:28.502" v="5621"/>
          <ac:grpSpMkLst>
            <pc:docMk/>
            <pc:sldMk cId="2222473719" sldId="340"/>
            <ac:grpSpMk id="78" creationId="{9F101F12-5A08-4B20-8342-7978F56C2D6B}"/>
          </ac:grpSpMkLst>
        </pc:grpChg>
        <pc:grpChg chg="add del mod">
          <ac:chgData name="ARNAV MUNDE" userId="8d9a77ebeb67a11d" providerId="LiveId" clId="{545B6660-CE72-4584-A080-F7EC13F08EB3}" dt="2021-06-26T16:08:28.502" v="5621"/>
          <ac:grpSpMkLst>
            <pc:docMk/>
            <pc:sldMk cId="2222473719" sldId="340"/>
            <ac:grpSpMk id="82" creationId="{7F86125D-24A0-4903-BACD-D397BCE3D44A}"/>
          </ac:grpSpMkLst>
        </pc:grpChg>
        <pc:grpChg chg="add del mod">
          <ac:chgData name="ARNAV MUNDE" userId="8d9a77ebeb67a11d" providerId="LiveId" clId="{545B6660-CE72-4584-A080-F7EC13F08EB3}" dt="2021-06-26T16:08:28.502" v="5621"/>
          <ac:grpSpMkLst>
            <pc:docMk/>
            <pc:sldMk cId="2222473719" sldId="340"/>
            <ac:grpSpMk id="88" creationId="{3625966B-0B4D-4D33-B7CC-37A2A63643AA}"/>
          </ac:grpSpMkLst>
        </pc:grpChg>
        <pc:grpChg chg="add del mod">
          <ac:chgData name="ARNAV MUNDE" userId="8d9a77ebeb67a11d" providerId="LiveId" clId="{545B6660-CE72-4584-A080-F7EC13F08EB3}" dt="2021-06-26T16:24:19.452" v="5715" actId="478"/>
          <ac:grpSpMkLst>
            <pc:docMk/>
            <pc:sldMk cId="2222473719" sldId="340"/>
            <ac:grpSpMk id="97" creationId="{D39EF9DB-12A6-46CE-97EB-14115A910F58}"/>
          </ac:grpSpMkLst>
        </pc:grpChg>
        <pc:grpChg chg="mod">
          <ac:chgData name="ARNAV MUNDE" userId="8d9a77ebeb67a11d" providerId="LiveId" clId="{545B6660-CE72-4584-A080-F7EC13F08EB3}" dt="2021-06-26T16:08:29.959" v="5622"/>
          <ac:grpSpMkLst>
            <pc:docMk/>
            <pc:sldMk cId="2222473719" sldId="340"/>
            <ac:grpSpMk id="99" creationId="{1CE3B122-AB3A-48FD-8401-A1E372BB1137}"/>
          </ac:grpSpMkLst>
        </pc:grpChg>
        <pc:grpChg chg="add del mod">
          <ac:chgData name="ARNAV MUNDE" userId="8d9a77ebeb67a11d" providerId="LiveId" clId="{545B6660-CE72-4584-A080-F7EC13F08EB3}" dt="2021-06-26T16:24:19.452" v="5715" actId="478"/>
          <ac:grpSpMkLst>
            <pc:docMk/>
            <pc:sldMk cId="2222473719" sldId="340"/>
            <ac:grpSpMk id="104" creationId="{E9E71813-019B-41FE-A2C5-1254A74CB74C}"/>
          </ac:grpSpMkLst>
        </pc:grpChg>
        <pc:grpChg chg="mod">
          <ac:chgData name="ARNAV MUNDE" userId="8d9a77ebeb67a11d" providerId="LiveId" clId="{545B6660-CE72-4584-A080-F7EC13F08EB3}" dt="2021-06-26T16:08:29.959" v="5622"/>
          <ac:grpSpMkLst>
            <pc:docMk/>
            <pc:sldMk cId="2222473719" sldId="340"/>
            <ac:grpSpMk id="106" creationId="{62490200-2439-4BA8-8367-87A37DFAF36E}"/>
          </ac:grpSpMkLst>
        </pc:grpChg>
        <pc:grpChg chg="add del mod">
          <ac:chgData name="ARNAV MUNDE" userId="8d9a77ebeb67a11d" providerId="LiveId" clId="{545B6660-CE72-4584-A080-F7EC13F08EB3}" dt="2021-06-26T16:24:19.452" v="5715" actId="478"/>
          <ac:grpSpMkLst>
            <pc:docMk/>
            <pc:sldMk cId="2222473719" sldId="340"/>
            <ac:grpSpMk id="111" creationId="{AA089568-8D2E-4200-8C59-E3A08886F7EE}"/>
          </ac:grpSpMkLst>
        </pc:grpChg>
        <pc:grpChg chg="mod">
          <ac:chgData name="ARNAV MUNDE" userId="8d9a77ebeb67a11d" providerId="LiveId" clId="{545B6660-CE72-4584-A080-F7EC13F08EB3}" dt="2021-06-26T16:08:29.959" v="5622"/>
          <ac:grpSpMkLst>
            <pc:docMk/>
            <pc:sldMk cId="2222473719" sldId="340"/>
            <ac:grpSpMk id="113" creationId="{FE7C06E1-ABBB-49AC-8520-D0BF3839D536}"/>
          </ac:grpSpMkLst>
        </pc:grpChg>
        <pc:grpChg chg="add del mod">
          <ac:chgData name="ARNAV MUNDE" userId="8d9a77ebeb67a11d" providerId="LiveId" clId="{545B6660-CE72-4584-A080-F7EC13F08EB3}" dt="2021-06-26T16:24:19.452" v="5715" actId="478"/>
          <ac:grpSpMkLst>
            <pc:docMk/>
            <pc:sldMk cId="2222473719" sldId="340"/>
            <ac:grpSpMk id="118" creationId="{52B771BA-EDD5-432D-8B32-BB10764F77B9}"/>
          </ac:grpSpMkLst>
        </pc:grpChg>
        <pc:grpChg chg="mod">
          <ac:chgData name="ARNAV MUNDE" userId="8d9a77ebeb67a11d" providerId="LiveId" clId="{545B6660-CE72-4584-A080-F7EC13F08EB3}" dt="2021-06-26T16:08:29.959" v="5622"/>
          <ac:grpSpMkLst>
            <pc:docMk/>
            <pc:sldMk cId="2222473719" sldId="340"/>
            <ac:grpSpMk id="120" creationId="{05316ED7-2EAA-4B04-A62C-33151C98603A}"/>
          </ac:grpSpMkLst>
        </pc:grpChg>
        <pc:grpChg chg="add del mod">
          <ac:chgData name="ARNAV MUNDE" userId="8d9a77ebeb67a11d" providerId="LiveId" clId="{545B6660-CE72-4584-A080-F7EC13F08EB3}" dt="2021-06-26T16:24:19.452" v="5715" actId="478"/>
          <ac:grpSpMkLst>
            <pc:docMk/>
            <pc:sldMk cId="2222473719" sldId="340"/>
            <ac:grpSpMk id="125" creationId="{D30A13B8-5E6B-433E-A21D-4E8236A8F5FB}"/>
          </ac:grpSpMkLst>
        </pc:grpChg>
        <pc:grpChg chg="mod">
          <ac:chgData name="ARNAV MUNDE" userId="8d9a77ebeb67a11d" providerId="LiveId" clId="{545B6660-CE72-4584-A080-F7EC13F08EB3}" dt="2021-06-26T16:18:57.647" v="5670" actId="207"/>
          <ac:grpSpMkLst>
            <pc:docMk/>
            <pc:sldMk cId="2222473719" sldId="340"/>
            <ac:grpSpMk id="127" creationId="{86B47D52-2BD9-42FC-AC4D-01F267EF0F2D}"/>
          </ac:grpSpMkLst>
        </pc:grpChg>
        <pc:grpChg chg="add del mod">
          <ac:chgData name="ARNAV MUNDE" userId="8d9a77ebeb67a11d" providerId="LiveId" clId="{545B6660-CE72-4584-A080-F7EC13F08EB3}" dt="2021-06-26T16:24:19.452" v="5715" actId="478"/>
          <ac:grpSpMkLst>
            <pc:docMk/>
            <pc:sldMk cId="2222473719" sldId="340"/>
            <ac:grpSpMk id="132" creationId="{11251D10-99B8-48AE-8C21-5ACE6C0F6B48}"/>
          </ac:grpSpMkLst>
        </pc:grpChg>
        <pc:grpChg chg="mod">
          <ac:chgData name="ARNAV MUNDE" userId="8d9a77ebeb67a11d" providerId="LiveId" clId="{545B6660-CE72-4584-A080-F7EC13F08EB3}" dt="2021-06-26T16:08:29.959" v="5622"/>
          <ac:grpSpMkLst>
            <pc:docMk/>
            <pc:sldMk cId="2222473719" sldId="340"/>
            <ac:grpSpMk id="134" creationId="{FD18D3E5-F6C3-4FFD-9883-6786EA2314D8}"/>
          </ac:grpSpMkLst>
        </pc:grpChg>
        <pc:grpChg chg="mod">
          <ac:chgData name="ARNAV MUNDE" userId="8d9a77ebeb67a11d" providerId="LiveId" clId="{545B6660-CE72-4584-A080-F7EC13F08EB3}" dt="2021-06-26T16:08:29.959" v="5622"/>
          <ac:grpSpMkLst>
            <pc:docMk/>
            <pc:sldMk cId="2222473719" sldId="340"/>
            <ac:grpSpMk id="135" creationId="{BBD321EB-40E5-46BA-8D54-F1F1D5CA4147}"/>
          </ac:grpSpMkLst>
        </pc:grpChg>
        <pc:grpChg chg="add del mod">
          <ac:chgData name="ARNAV MUNDE" userId="8d9a77ebeb67a11d" providerId="LiveId" clId="{545B6660-CE72-4584-A080-F7EC13F08EB3}" dt="2021-06-26T16:18:23.154" v="5663" actId="478"/>
          <ac:grpSpMkLst>
            <pc:docMk/>
            <pc:sldMk cId="2222473719" sldId="340"/>
            <ac:grpSpMk id="140" creationId="{C757FFE4-0D2D-4987-B022-D16052570C16}"/>
          </ac:grpSpMkLst>
        </pc:grpChg>
        <pc:grpChg chg="add del mod">
          <ac:chgData name="ARNAV MUNDE" userId="8d9a77ebeb67a11d" providerId="LiveId" clId="{545B6660-CE72-4584-A080-F7EC13F08EB3}" dt="2021-06-26T16:13:12.261" v="5645" actId="478"/>
          <ac:grpSpMkLst>
            <pc:docMk/>
            <pc:sldMk cId="2222473719" sldId="340"/>
            <ac:grpSpMk id="148" creationId="{29A665EB-E4FE-4782-B979-05F31E7E9E41}"/>
          </ac:grpSpMkLst>
        </pc:grpChg>
        <pc:grpChg chg="add del mod">
          <ac:chgData name="ARNAV MUNDE" userId="8d9a77ebeb67a11d" providerId="LiveId" clId="{545B6660-CE72-4584-A080-F7EC13F08EB3}" dt="2021-06-26T16:11:17.622" v="5628" actId="478"/>
          <ac:grpSpMkLst>
            <pc:docMk/>
            <pc:sldMk cId="2222473719" sldId="340"/>
            <ac:grpSpMk id="152" creationId="{6FC5C4F3-5CB1-454B-B091-EC1AC2E0A9E6}"/>
          </ac:grpSpMkLst>
        </pc:grpChg>
        <pc:grpChg chg="add del mod">
          <ac:chgData name="ARNAV MUNDE" userId="8d9a77ebeb67a11d" providerId="LiveId" clId="{545B6660-CE72-4584-A080-F7EC13F08EB3}" dt="2021-06-26T16:16:24.379" v="5651" actId="478"/>
          <ac:grpSpMkLst>
            <pc:docMk/>
            <pc:sldMk cId="2222473719" sldId="340"/>
            <ac:grpSpMk id="158" creationId="{5406B6AB-3703-472C-A0B4-38498168A801}"/>
          </ac:grpSpMkLst>
        </pc:grpChg>
        <pc:grpChg chg="add del mod">
          <ac:chgData name="ARNAV MUNDE" userId="8d9a77ebeb67a11d" providerId="LiveId" clId="{545B6660-CE72-4584-A080-F7EC13F08EB3}" dt="2021-06-26T16:24:19.452" v="5715" actId="478"/>
          <ac:grpSpMkLst>
            <pc:docMk/>
            <pc:sldMk cId="2222473719" sldId="340"/>
            <ac:grpSpMk id="167" creationId="{28B269D0-C08A-4A79-A055-9F4DDB3B6785}"/>
          </ac:grpSpMkLst>
        </pc:grpChg>
        <pc:grpChg chg="add del mod">
          <ac:chgData name="ARNAV MUNDE" userId="8d9a77ebeb67a11d" providerId="LiveId" clId="{545B6660-CE72-4584-A080-F7EC13F08EB3}" dt="2021-06-26T16:24:19.452" v="5715" actId="478"/>
          <ac:grpSpMkLst>
            <pc:docMk/>
            <pc:sldMk cId="2222473719" sldId="340"/>
            <ac:grpSpMk id="172" creationId="{05221511-1F96-4B0E-9BE3-3A64A8281893}"/>
          </ac:grpSpMkLst>
        </pc:grpChg>
        <pc:grpChg chg="add del mod">
          <ac:chgData name="ARNAV MUNDE" userId="8d9a77ebeb67a11d" providerId="LiveId" clId="{545B6660-CE72-4584-A080-F7EC13F08EB3}" dt="2021-06-26T16:24:19.452" v="5715" actId="478"/>
          <ac:grpSpMkLst>
            <pc:docMk/>
            <pc:sldMk cId="2222473719" sldId="340"/>
            <ac:grpSpMk id="175" creationId="{59082877-D17D-4511-8762-53F76804F50E}"/>
          </ac:grpSpMkLst>
        </pc:grpChg>
        <pc:grpChg chg="add del mod">
          <ac:chgData name="ARNAV MUNDE" userId="8d9a77ebeb67a11d" providerId="LiveId" clId="{545B6660-CE72-4584-A080-F7EC13F08EB3}" dt="2021-06-26T16:24:19.452" v="5715" actId="478"/>
          <ac:grpSpMkLst>
            <pc:docMk/>
            <pc:sldMk cId="2222473719" sldId="340"/>
            <ac:grpSpMk id="179" creationId="{4D4D96E1-8C42-4290-9B4D-F7B366F21819}"/>
          </ac:grpSpMkLst>
        </pc:grpChg>
        <pc:picChg chg="add del mod">
          <ac:chgData name="ARNAV MUNDE" userId="8d9a77ebeb67a11d" providerId="LiveId" clId="{545B6660-CE72-4584-A080-F7EC13F08EB3}" dt="2021-06-26T16:24:19.452" v="5715" actId="478"/>
          <ac:picMkLst>
            <pc:docMk/>
            <pc:sldMk cId="2222473719" sldId="340"/>
            <ac:picMk id="5" creationId="{A8898936-28AF-4A30-A766-ECF25A513F35}"/>
          </ac:picMkLst>
        </pc:picChg>
        <pc:picChg chg="del">
          <ac:chgData name="ARNAV MUNDE" userId="8d9a77ebeb67a11d" providerId="LiveId" clId="{545B6660-CE72-4584-A080-F7EC13F08EB3}" dt="2021-06-26T16:07:59.668" v="5613" actId="478"/>
          <ac:picMkLst>
            <pc:docMk/>
            <pc:sldMk cId="2222473719" sldId="340"/>
            <ac:picMk id="12" creationId="{41E03978-B065-4550-8BD0-BF5FE6A712CC}"/>
          </ac:picMkLst>
        </pc:picChg>
        <pc:picChg chg="del">
          <ac:chgData name="ARNAV MUNDE" userId="8d9a77ebeb67a11d" providerId="LiveId" clId="{545B6660-CE72-4584-A080-F7EC13F08EB3}" dt="2021-06-26T16:07:59.668" v="5613" actId="478"/>
          <ac:picMkLst>
            <pc:docMk/>
            <pc:sldMk cId="2222473719" sldId="340"/>
            <ac:picMk id="17" creationId="{0EE32143-FCBA-CA42-8593-4F6299F70772}"/>
          </ac:picMkLst>
        </pc:picChg>
        <pc:picChg chg="del">
          <ac:chgData name="ARNAV MUNDE" userId="8d9a77ebeb67a11d" providerId="LiveId" clId="{545B6660-CE72-4584-A080-F7EC13F08EB3}" dt="2021-06-26T16:08:03.316" v="5614" actId="478"/>
          <ac:picMkLst>
            <pc:docMk/>
            <pc:sldMk cId="2222473719" sldId="340"/>
            <ac:picMk id="28" creationId="{D70EEF3B-5CB5-4DEF-B1F9-4F3DAF53102A}"/>
          </ac:picMkLst>
        </pc:picChg>
        <pc:picChg chg="del">
          <ac:chgData name="ARNAV MUNDE" userId="8d9a77ebeb67a11d" providerId="LiveId" clId="{545B6660-CE72-4584-A080-F7EC13F08EB3}" dt="2021-06-26T16:07:59.668" v="5613" actId="478"/>
          <ac:picMkLst>
            <pc:docMk/>
            <pc:sldMk cId="2222473719" sldId="340"/>
            <ac:picMk id="29" creationId="{96A9969B-36D3-414A-8E8F-9CB0F48DD4D3}"/>
          </ac:picMkLst>
        </pc:picChg>
        <pc:picChg chg="del">
          <ac:chgData name="ARNAV MUNDE" userId="8d9a77ebeb67a11d" providerId="LiveId" clId="{545B6660-CE72-4584-A080-F7EC13F08EB3}" dt="2021-06-26T16:07:59.668" v="5613" actId="478"/>
          <ac:picMkLst>
            <pc:docMk/>
            <pc:sldMk cId="2222473719" sldId="340"/>
            <ac:picMk id="30" creationId="{D74302FC-8B0A-422E-BD0A-C145A4BBEF03}"/>
          </ac:picMkLst>
        </pc:picChg>
        <pc:picChg chg="del">
          <ac:chgData name="ARNAV MUNDE" userId="8d9a77ebeb67a11d" providerId="LiveId" clId="{545B6660-CE72-4584-A080-F7EC13F08EB3}" dt="2021-06-26T16:07:59.668" v="5613" actId="478"/>
          <ac:picMkLst>
            <pc:docMk/>
            <pc:sldMk cId="2222473719" sldId="340"/>
            <ac:picMk id="31" creationId="{4B257C93-7E96-40E4-B5D3-3785DC702B12}"/>
          </ac:picMkLst>
        </pc:picChg>
        <pc:picChg chg="del">
          <ac:chgData name="ARNAV MUNDE" userId="8d9a77ebeb67a11d" providerId="LiveId" clId="{545B6660-CE72-4584-A080-F7EC13F08EB3}" dt="2021-06-26T16:08:03.316" v="5614" actId="478"/>
          <ac:picMkLst>
            <pc:docMk/>
            <pc:sldMk cId="2222473719" sldId="340"/>
            <ac:picMk id="32" creationId="{BB51361D-7807-4183-9569-91D5F06A4ABF}"/>
          </ac:picMkLst>
        </pc:picChg>
        <pc:picChg chg="add mod">
          <ac:chgData name="ARNAV MUNDE" userId="8d9a77ebeb67a11d" providerId="LiveId" clId="{545B6660-CE72-4584-A080-F7EC13F08EB3}" dt="2021-06-26T16:28:51.352" v="5734" actId="1076"/>
          <ac:picMkLst>
            <pc:docMk/>
            <pc:sldMk cId="2222473719" sldId="340"/>
            <ac:picMk id="182" creationId="{C0002B2E-7452-4054-B166-E188DCED5A00}"/>
          </ac:picMkLst>
        </pc:picChg>
        <pc:cxnChg chg="mod">
          <ac:chgData name="ARNAV MUNDE" userId="8d9a77ebeb67a11d" providerId="LiveId" clId="{545B6660-CE72-4584-A080-F7EC13F08EB3}" dt="2021-06-26T16:08:23.154" v="5618"/>
          <ac:cxnSpMkLst>
            <pc:docMk/>
            <pc:sldMk cId="2222473719" sldId="340"/>
            <ac:cxnSpMk id="22" creationId="{7E31CC90-B6D1-457D-8A40-065F6105DD96}"/>
          </ac:cxnSpMkLst>
        </pc:cxnChg>
        <pc:cxnChg chg="mod">
          <ac:chgData name="ARNAV MUNDE" userId="8d9a77ebeb67a11d" providerId="LiveId" clId="{545B6660-CE72-4584-A080-F7EC13F08EB3}" dt="2021-06-26T16:08:23.154" v="5618"/>
          <ac:cxnSpMkLst>
            <pc:docMk/>
            <pc:sldMk cId="2222473719" sldId="340"/>
            <ac:cxnSpMk id="37" creationId="{16E1FE07-1435-4B0A-A40D-AD4120185F73}"/>
          </ac:cxnSpMkLst>
        </pc:cxnChg>
        <pc:cxnChg chg="mod">
          <ac:chgData name="ARNAV MUNDE" userId="8d9a77ebeb67a11d" providerId="LiveId" clId="{545B6660-CE72-4584-A080-F7EC13F08EB3}" dt="2021-06-26T16:08:23.154" v="5618"/>
          <ac:cxnSpMkLst>
            <pc:docMk/>
            <pc:sldMk cId="2222473719" sldId="340"/>
            <ac:cxnSpMk id="44" creationId="{DB3F58DC-8ED5-4CCA-A039-F90C203A396A}"/>
          </ac:cxnSpMkLst>
        </pc:cxnChg>
        <pc:cxnChg chg="mod">
          <ac:chgData name="ARNAV MUNDE" userId="8d9a77ebeb67a11d" providerId="LiveId" clId="{545B6660-CE72-4584-A080-F7EC13F08EB3}" dt="2021-06-26T16:08:23.154" v="5618"/>
          <ac:cxnSpMkLst>
            <pc:docMk/>
            <pc:sldMk cId="2222473719" sldId="340"/>
            <ac:cxnSpMk id="51" creationId="{FDD4FB35-62BD-42CF-9000-D43C4A1ED2AD}"/>
          </ac:cxnSpMkLst>
        </pc:cxnChg>
        <pc:cxnChg chg="mod">
          <ac:chgData name="ARNAV MUNDE" userId="8d9a77ebeb67a11d" providerId="LiveId" clId="{545B6660-CE72-4584-A080-F7EC13F08EB3}" dt="2021-06-26T16:08:23.154" v="5618"/>
          <ac:cxnSpMkLst>
            <pc:docMk/>
            <pc:sldMk cId="2222473719" sldId="340"/>
            <ac:cxnSpMk id="58" creationId="{674445C0-F376-46A7-8209-69988D492D9C}"/>
          </ac:cxnSpMkLst>
        </pc:cxnChg>
        <pc:cxnChg chg="mod">
          <ac:chgData name="ARNAV MUNDE" userId="8d9a77ebeb67a11d" providerId="LiveId" clId="{545B6660-CE72-4584-A080-F7EC13F08EB3}" dt="2021-06-26T16:08:23.154" v="5618"/>
          <ac:cxnSpMkLst>
            <pc:docMk/>
            <pc:sldMk cId="2222473719" sldId="340"/>
            <ac:cxnSpMk id="66" creationId="{E06A8136-9145-4F03-8FDB-53CE74DE1621}"/>
          </ac:cxnSpMkLst>
        </pc:cxnChg>
        <pc:cxnChg chg="mod">
          <ac:chgData name="ARNAV MUNDE" userId="8d9a77ebeb67a11d" providerId="LiveId" clId="{545B6660-CE72-4584-A080-F7EC13F08EB3}" dt="2021-06-26T16:08:29.959" v="5622"/>
          <ac:cxnSpMkLst>
            <pc:docMk/>
            <pc:sldMk cId="2222473719" sldId="340"/>
            <ac:cxnSpMk id="100" creationId="{ACE3EB58-72A1-4128-A769-D17CC8732E50}"/>
          </ac:cxnSpMkLst>
        </pc:cxnChg>
        <pc:cxnChg chg="mod">
          <ac:chgData name="ARNAV MUNDE" userId="8d9a77ebeb67a11d" providerId="LiveId" clId="{545B6660-CE72-4584-A080-F7EC13F08EB3}" dt="2021-06-26T16:08:29.959" v="5622"/>
          <ac:cxnSpMkLst>
            <pc:docMk/>
            <pc:sldMk cId="2222473719" sldId="340"/>
            <ac:cxnSpMk id="107" creationId="{E8118D5F-5043-4BBD-8BF1-183FBE0E55BC}"/>
          </ac:cxnSpMkLst>
        </pc:cxnChg>
        <pc:cxnChg chg="mod">
          <ac:chgData name="ARNAV MUNDE" userId="8d9a77ebeb67a11d" providerId="LiveId" clId="{545B6660-CE72-4584-A080-F7EC13F08EB3}" dt="2021-06-26T16:08:29.959" v="5622"/>
          <ac:cxnSpMkLst>
            <pc:docMk/>
            <pc:sldMk cId="2222473719" sldId="340"/>
            <ac:cxnSpMk id="114" creationId="{F1571142-218D-4383-98DF-569ED262DC42}"/>
          </ac:cxnSpMkLst>
        </pc:cxnChg>
        <pc:cxnChg chg="mod">
          <ac:chgData name="ARNAV MUNDE" userId="8d9a77ebeb67a11d" providerId="LiveId" clId="{545B6660-CE72-4584-A080-F7EC13F08EB3}" dt="2021-06-26T16:08:29.959" v="5622"/>
          <ac:cxnSpMkLst>
            <pc:docMk/>
            <pc:sldMk cId="2222473719" sldId="340"/>
            <ac:cxnSpMk id="121" creationId="{E487CF0B-2AF5-4808-96D7-18D4CAA7CF3E}"/>
          </ac:cxnSpMkLst>
        </pc:cxnChg>
        <pc:cxnChg chg="mod">
          <ac:chgData name="ARNAV MUNDE" userId="8d9a77ebeb67a11d" providerId="LiveId" clId="{545B6660-CE72-4584-A080-F7EC13F08EB3}" dt="2021-06-26T16:18:57.647" v="5670" actId="207"/>
          <ac:cxnSpMkLst>
            <pc:docMk/>
            <pc:sldMk cId="2222473719" sldId="340"/>
            <ac:cxnSpMk id="128" creationId="{478EA3CE-25A8-415A-89BD-1EE89E77FD10}"/>
          </ac:cxnSpMkLst>
        </pc:cxnChg>
        <pc:cxnChg chg="mod">
          <ac:chgData name="ARNAV MUNDE" userId="8d9a77ebeb67a11d" providerId="LiveId" clId="{545B6660-CE72-4584-A080-F7EC13F08EB3}" dt="2021-06-26T16:08:29.959" v="5622"/>
          <ac:cxnSpMkLst>
            <pc:docMk/>
            <pc:sldMk cId="2222473719" sldId="340"/>
            <ac:cxnSpMk id="136" creationId="{DDFA32BB-9B6F-486F-B150-61EDC11BAF3C}"/>
          </ac:cxnSpMkLst>
        </pc:cxnChg>
      </pc:sldChg>
      <pc:sldChg chg="add del setBg">
        <pc:chgData name="ARNAV MUNDE" userId="8d9a77ebeb67a11d" providerId="LiveId" clId="{545B6660-CE72-4584-A080-F7EC13F08EB3}" dt="2021-06-26T16:07:48.759" v="5611"/>
        <pc:sldMkLst>
          <pc:docMk/>
          <pc:sldMk cId="4174728862" sldId="340"/>
        </pc:sldMkLst>
      </pc:sldChg>
      <pc:sldChg chg="addSp delSp modSp del mod setBg">
        <pc:chgData name="ARNAV MUNDE" userId="8d9a77ebeb67a11d" providerId="LiveId" clId="{545B6660-CE72-4584-A080-F7EC13F08EB3}" dt="2021-06-27T09:09:58.375" v="6325" actId="47"/>
        <pc:sldMkLst>
          <pc:docMk/>
          <pc:sldMk cId="1363569069" sldId="341"/>
        </pc:sldMkLst>
        <pc:spChg chg="add del mod">
          <ac:chgData name="ARNAV MUNDE" userId="8d9a77ebeb67a11d" providerId="LiveId" clId="{545B6660-CE72-4584-A080-F7EC13F08EB3}" dt="2021-06-27T09:05:09.352" v="6285"/>
          <ac:spMkLst>
            <pc:docMk/>
            <pc:sldMk cId="1363569069" sldId="341"/>
            <ac:spMk id="2" creationId="{D9169176-3512-4B1C-9DD3-9D9507C5A921}"/>
          </ac:spMkLst>
        </pc:spChg>
        <pc:spChg chg="del">
          <ac:chgData name="ARNAV MUNDE" userId="8d9a77ebeb67a11d" providerId="LiveId" clId="{545B6660-CE72-4584-A080-F7EC13F08EB3}" dt="2021-06-27T08:50:31.396" v="6075" actId="478"/>
          <ac:spMkLst>
            <pc:docMk/>
            <pc:sldMk cId="1363569069" sldId="341"/>
            <ac:spMk id="3" creationId="{4621FC8B-371D-4F31-9F92-2B0A37B47747}"/>
          </ac:spMkLst>
        </pc:spChg>
        <pc:spChg chg="del">
          <ac:chgData name="ARNAV MUNDE" userId="8d9a77ebeb67a11d" providerId="LiveId" clId="{545B6660-CE72-4584-A080-F7EC13F08EB3}" dt="2021-06-27T08:50:31.396" v="6075" actId="478"/>
          <ac:spMkLst>
            <pc:docMk/>
            <pc:sldMk cId="1363569069" sldId="341"/>
            <ac:spMk id="4" creationId="{FE5ED69D-BFAD-4E22-96CD-0D69C6FD259F}"/>
          </ac:spMkLst>
        </pc:spChg>
        <pc:spChg chg="del">
          <ac:chgData name="ARNAV MUNDE" userId="8d9a77ebeb67a11d" providerId="LiveId" clId="{545B6660-CE72-4584-A080-F7EC13F08EB3}" dt="2021-06-27T08:50:31.396" v="6075" actId="478"/>
          <ac:spMkLst>
            <pc:docMk/>
            <pc:sldMk cId="1363569069" sldId="341"/>
            <ac:spMk id="5" creationId="{FD11CF1E-AD38-4ACB-B647-26418658852E}"/>
          </ac:spMkLst>
        </pc:spChg>
        <pc:spChg chg="del">
          <ac:chgData name="ARNAV MUNDE" userId="8d9a77ebeb67a11d" providerId="LiveId" clId="{545B6660-CE72-4584-A080-F7EC13F08EB3}" dt="2021-06-27T08:50:31.396" v="6075" actId="478"/>
          <ac:spMkLst>
            <pc:docMk/>
            <pc:sldMk cId="1363569069" sldId="341"/>
            <ac:spMk id="6" creationId="{8030E9EE-A321-48AC-9BD5-63904CB00744}"/>
          </ac:spMkLst>
        </pc:spChg>
        <pc:spChg chg="del">
          <ac:chgData name="ARNAV MUNDE" userId="8d9a77ebeb67a11d" providerId="LiveId" clId="{545B6660-CE72-4584-A080-F7EC13F08EB3}" dt="2021-06-27T08:50:31.396" v="6075" actId="478"/>
          <ac:spMkLst>
            <pc:docMk/>
            <pc:sldMk cId="1363569069" sldId="341"/>
            <ac:spMk id="7" creationId="{04345677-0CC0-4DF9-9B7E-77C7C039730A}"/>
          </ac:spMkLst>
        </pc:spChg>
        <pc:spChg chg="del">
          <ac:chgData name="ARNAV MUNDE" userId="8d9a77ebeb67a11d" providerId="LiveId" clId="{545B6660-CE72-4584-A080-F7EC13F08EB3}" dt="2021-06-27T08:50:31.396" v="6075" actId="478"/>
          <ac:spMkLst>
            <pc:docMk/>
            <pc:sldMk cId="1363569069" sldId="341"/>
            <ac:spMk id="8" creationId="{376EC055-835C-41A3-89BF-16F5B4A81619}"/>
          </ac:spMkLst>
        </pc:spChg>
        <pc:spChg chg="del">
          <ac:chgData name="ARNAV MUNDE" userId="8d9a77ebeb67a11d" providerId="LiveId" clId="{545B6660-CE72-4584-A080-F7EC13F08EB3}" dt="2021-06-27T08:50:31.396" v="6075" actId="478"/>
          <ac:spMkLst>
            <pc:docMk/>
            <pc:sldMk cId="1363569069" sldId="341"/>
            <ac:spMk id="9" creationId="{C84900D8-BADD-4748-BF90-3C3C5757A986}"/>
          </ac:spMkLst>
        </pc:spChg>
        <pc:spChg chg="del">
          <ac:chgData name="ARNAV MUNDE" userId="8d9a77ebeb67a11d" providerId="LiveId" clId="{545B6660-CE72-4584-A080-F7EC13F08EB3}" dt="2021-06-27T08:50:31.396" v="6075" actId="478"/>
          <ac:spMkLst>
            <pc:docMk/>
            <pc:sldMk cId="1363569069" sldId="341"/>
            <ac:spMk id="10" creationId="{75C0B233-CC67-493F-8A7C-12951C0673EC}"/>
          </ac:spMkLst>
        </pc:spChg>
        <pc:spChg chg="del">
          <ac:chgData name="ARNAV MUNDE" userId="8d9a77ebeb67a11d" providerId="LiveId" clId="{545B6660-CE72-4584-A080-F7EC13F08EB3}" dt="2021-06-27T08:50:31.396" v="6075" actId="478"/>
          <ac:spMkLst>
            <pc:docMk/>
            <pc:sldMk cId="1363569069" sldId="341"/>
            <ac:spMk id="11" creationId="{0B58FDBB-D42F-4A0A-A1F6-E172ED1F4CF7}"/>
          </ac:spMkLst>
        </pc:spChg>
        <pc:spChg chg="del">
          <ac:chgData name="ARNAV MUNDE" userId="8d9a77ebeb67a11d" providerId="LiveId" clId="{545B6660-CE72-4584-A080-F7EC13F08EB3}" dt="2021-06-27T08:50:31.396" v="6075" actId="478"/>
          <ac:spMkLst>
            <pc:docMk/>
            <pc:sldMk cId="1363569069" sldId="341"/>
            <ac:spMk id="12" creationId="{66054B13-AB56-43B1-8C0B-0D0AC40EFCD7}"/>
          </ac:spMkLst>
        </pc:spChg>
        <pc:spChg chg="del">
          <ac:chgData name="ARNAV MUNDE" userId="8d9a77ebeb67a11d" providerId="LiveId" clId="{545B6660-CE72-4584-A080-F7EC13F08EB3}" dt="2021-06-27T08:50:31.396" v="6075" actId="478"/>
          <ac:spMkLst>
            <pc:docMk/>
            <pc:sldMk cId="1363569069" sldId="341"/>
            <ac:spMk id="13" creationId="{1A71073A-C8DD-44C8-90E5-FBD6EEA31574}"/>
          </ac:spMkLst>
        </pc:spChg>
        <pc:spChg chg="mod">
          <ac:chgData name="ARNAV MUNDE" userId="8d9a77ebeb67a11d" providerId="LiveId" clId="{545B6660-CE72-4584-A080-F7EC13F08EB3}" dt="2021-06-27T08:49:43.732" v="6074"/>
          <ac:spMkLst>
            <pc:docMk/>
            <pc:sldMk cId="1363569069" sldId="341"/>
            <ac:spMk id="26" creationId="{44385DCD-DDCE-4A17-806E-72BAE059066F}"/>
          </ac:spMkLst>
        </pc:spChg>
        <pc:spChg chg="mod">
          <ac:chgData name="ARNAV MUNDE" userId="8d9a77ebeb67a11d" providerId="LiveId" clId="{545B6660-CE72-4584-A080-F7EC13F08EB3}" dt="2021-06-27T08:49:17.026" v="6068" actId="14100"/>
          <ac:spMkLst>
            <pc:docMk/>
            <pc:sldMk cId="1363569069" sldId="341"/>
            <ac:spMk id="27" creationId="{562BEC89-4C64-47CD-BB44-5F8E87CCFC69}"/>
          </ac:spMkLst>
        </pc:spChg>
        <pc:spChg chg="mod">
          <ac:chgData name="ARNAV MUNDE" userId="8d9a77ebeb67a11d" providerId="LiveId" clId="{545B6660-CE72-4584-A080-F7EC13F08EB3}" dt="2021-06-27T08:49:10.353" v="6067" actId="14100"/>
          <ac:spMkLst>
            <pc:docMk/>
            <pc:sldMk cId="1363569069" sldId="341"/>
            <ac:spMk id="41" creationId="{D597AD78-6D7A-4B9D-B18E-1A8640B79CD0}"/>
          </ac:spMkLst>
        </pc:spChg>
        <pc:spChg chg="del">
          <ac:chgData name="ARNAV MUNDE" userId="8d9a77ebeb67a11d" providerId="LiveId" clId="{545B6660-CE72-4584-A080-F7EC13F08EB3}" dt="2021-06-27T08:50:31.396" v="6075" actId="478"/>
          <ac:spMkLst>
            <pc:docMk/>
            <pc:sldMk cId="1363569069" sldId="341"/>
            <ac:spMk id="42" creationId="{28CC8BEF-E5E4-43AE-9ADE-1F814F9AF80C}"/>
          </ac:spMkLst>
        </pc:spChg>
        <pc:spChg chg="mod">
          <ac:chgData name="ARNAV MUNDE" userId="8d9a77ebeb67a11d" providerId="LiveId" clId="{545B6660-CE72-4584-A080-F7EC13F08EB3}" dt="2021-06-27T08:50:32.318" v="6076"/>
          <ac:spMkLst>
            <pc:docMk/>
            <pc:sldMk cId="1363569069" sldId="341"/>
            <ac:spMk id="44" creationId="{E168DA8A-CCA3-4300-AE6D-A95009B3B713}"/>
          </ac:spMkLst>
        </pc:spChg>
        <pc:spChg chg="mod">
          <ac:chgData name="ARNAV MUNDE" userId="8d9a77ebeb67a11d" providerId="LiveId" clId="{545B6660-CE72-4584-A080-F7EC13F08EB3}" dt="2021-06-27T08:50:32.318" v="6076"/>
          <ac:spMkLst>
            <pc:docMk/>
            <pc:sldMk cId="1363569069" sldId="341"/>
            <ac:spMk id="45" creationId="{F5523D8D-7364-4D51-9DFC-D474D096AB84}"/>
          </ac:spMkLst>
        </pc:spChg>
        <pc:spChg chg="mod">
          <ac:chgData name="ARNAV MUNDE" userId="8d9a77ebeb67a11d" providerId="LiveId" clId="{545B6660-CE72-4584-A080-F7EC13F08EB3}" dt="2021-06-27T08:50:32.318" v="6076"/>
          <ac:spMkLst>
            <pc:docMk/>
            <pc:sldMk cId="1363569069" sldId="341"/>
            <ac:spMk id="47" creationId="{2FE47189-193E-4492-9CC7-1DAED7B8808F}"/>
          </ac:spMkLst>
        </pc:spChg>
        <pc:spChg chg="mod">
          <ac:chgData name="ARNAV MUNDE" userId="8d9a77ebeb67a11d" providerId="LiveId" clId="{545B6660-CE72-4584-A080-F7EC13F08EB3}" dt="2021-06-27T08:50:32.318" v="6076"/>
          <ac:spMkLst>
            <pc:docMk/>
            <pc:sldMk cId="1363569069" sldId="341"/>
            <ac:spMk id="48" creationId="{03231EC5-BA23-4C50-89B7-B5F026130DFD}"/>
          </ac:spMkLst>
        </pc:spChg>
        <pc:spChg chg="mod">
          <ac:chgData name="ARNAV MUNDE" userId="8d9a77ebeb67a11d" providerId="LiveId" clId="{545B6660-CE72-4584-A080-F7EC13F08EB3}" dt="2021-06-27T09:03:09.317" v="6222" actId="1036"/>
          <ac:spMkLst>
            <pc:docMk/>
            <pc:sldMk cId="1363569069" sldId="341"/>
            <ac:spMk id="50" creationId="{767B5BDA-C2FC-4EA8-8306-C560A2B1C040}"/>
          </ac:spMkLst>
        </pc:spChg>
        <pc:spChg chg="mod">
          <ac:chgData name="ARNAV MUNDE" userId="8d9a77ebeb67a11d" providerId="LiveId" clId="{545B6660-CE72-4584-A080-F7EC13F08EB3}" dt="2021-06-27T08:55:23.954" v="6146" actId="207"/>
          <ac:spMkLst>
            <pc:docMk/>
            <pc:sldMk cId="1363569069" sldId="341"/>
            <ac:spMk id="51" creationId="{FF64D706-4EEE-401A-BAB3-750A70E3225D}"/>
          </ac:spMkLst>
        </pc:spChg>
        <pc:spChg chg="mod">
          <ac:chgData name="ARNAV MUNDE" userId="8d9a77ebeb67a11d" providerId="LiveId" clId="{545B6660-CE72-4584-A080-F7EC13F08EB3}" dt="2021-06-27T09:03:21.438" v="6234" actId="1038"/>
          <ac:spMkLst>
            <pc:docMk/>
            <pc:sldMk cId="1363569069" sldId="341"/>
            <ac:spMk id="53" creationId="{A95F540F-C086-4CFC-987E-7D8F6F0ED9FB}"/>
          </ac:spMkLst>
        </pc:spChg>
        <pc:spChg chg="mod">
          <ac:chgData name="ARNAV MUNDE" userId="8d9a77ebeb67a11d" providerId="LiveId" clId="{545B6660-CE72-4584-A080-F7EC13F08EB3}" dt="2021-06-27T08:55:36.954" v="6148" actId="207"/>
          <ac:spMkLst>
            <pc:docMk/>
            <pc:sldMk cId="1363569069" sldId="341"/>
            <ac:spMk id="54" creationId="{3790BFB9-9BF8-4C36-8EF0-E0B2B1B1DF32}"/>
          </ac:spMkLst>
        </pc:spChg>
        <pc:spChg chg="add mod">
          <ac:chgData name="ARNAV MUNDE" userId="8d9a77ebeb67a11d" providerId="LiveId" clId="{545B6660-CE72-4584-A080-F7EC13F08EB3}" dt="2021-06-27T09:00:51.948" v="6192" actId="14100"/>
          <ac:spMkLst>
            <pc:docMk/>
            <pc:sldMk cId="1363569069" sldId="341"/>
            <ac:spMk id="55" creationId="{9D93B2AB-4F5B-4A7E-9A83-89A2927AD5F8}"/>
          </ac:spMkLst>
        </pc:spChg>
        <pc:spChg chg="mod">
          <ac:chgData name="ARNAV MUNDE" userId="8d9a77ebeb67a11d" providerId="LiveId" clId="{545B6660-CE72-4584-A080-F7EC13F08EB3}" dt="2021-06-27T08:50:32.318" v="6076"/>
          <ac:spMkLst>
            <pc:docMk/>
            <pc:sldMk cId="1363569069" sldId="341"/>
            <ac:spMk id="57" creationId="{72629545-574A-4D65-9056-5CA44CC0996A}"/>
          </ac:spMkLst>
        </pc:spChg>
        <pc:spChg chg="mod">
          <ac:chgData name="ARNAV MUNDE" userId="8d9a77ebeb67a11d" providerId="LiveId" clId="{545B6660-CE72-4584-A080-F7EC13F08EB3}" dt="2021-06-27T08:50:32.318" v="6076"/>
          <ac:spMkLst>
            <pc:docMk/>
            <pc:sldMk cId="1363569069" sldId="341"/>
            <ac:spMk id="58" creationId="{78E98D9A-E33F-4762-A21C-A119067B2A84}"/>
          </ac:spMkLst>
        </pc:spChg>
        <pc:spChg chg="mod">
          <ac:chgData name="ARNAV MUNDE" userId="8d9a77ebeb67a11d" providerId="LiveId" clId="{545B6660-CE72-4584-A080-F7EC13F08EB3}" dt="2021-06-27T08:50:32.318" v="6076"/>
          <ac:spMkLst>
            <pc:docMk/>
            <pc:sldMk cId="1363569069" sldId="341"/>
            <ac:spMk id="60" creationId="{52E7DA2B-CB51-45B6-AEE0-C76A3306660B}"/>
          </ac:spMkLst>
        </pc:spChg>
        <pc:spChg chg="mod">
          <ac:chgData name="ARNAV MUNDE" userId="8d9a77ebeb67a11d" providerId="LiveId" clId="{545B6660-CE72-4584-A080-F7EC13F08EB3}" dt="2021-06-27T08:50:32.318" v="6076"/>
          <ac:spMkLst>
            <pc:docMk/>
            <pc:sldMk cId="1363569069" sldId="341"/>
            <ac:spMk id="61" creationId="{4879235E-5FCE-470A-9D67-E50BFAD44DC4}"/>
          </ac:spMkLst>
        </pc:spChg>
        <pc:spChg chg="add del mod">
          <ac:chgData name="ARNAV MUNDE" userId="8d9a77ebeb67a11d" providerId="LiveId" clId="{545B6660-CE72-4584-A080-F7EC13F08EB3}" dt="2021-06-27T08:54:55.875" v="6143" actId="478"/>
          <ac:spMkLst>
            <pc:docMk/>
            <pc:sldMk cId="1363569069" sldId="341"/>
            <ac:spMk id="62" creationId="{1C9655F0-F61D-4F6A-9207-34C52E1BCE8F}"/>
          </ac:spMkLst>
        </pc:spChg>
        <pc:spChg chg="mod">
          <ac:chgData name="ARNAV MUNDE" userId="8d9a77ebeb67a11d" providerId="LiveId" clId="{545B6660-CE72-4584-A080-F7EC13F08EB3}" dt="2021-06-27T08:50:32.318" v="6076"/>
          <ac:spMkLst>
            <pc:docMk/>
            <pc:sldMk cId="1363569069" sldId="341"/>
            <ac:spMk id="64" creationId="{E8FE8A50-1827-4262-8099-DCBD641DC671}"/>
          </ac:spMkLst>
        </pc:spChg>
        <pc:spChg chg="mod">
          <ac:chgData name="ARNAV MUNDE" userId="8d9a77ebeb67a11d" providerId="LiveId" clId="{545B6660-CE72-4584-A080-F7EC13F08EB3}" dt="2021-06-27T08:50:32.318" v="6076"/>
          <ac:spMkLst>
            <pc:docMk/>
            <pc:sldMk cId="1363569069" sldId="341"/>
            <ac:spMk id="65" creationId="{020451B8-B7DF-4007-99D7-A7C5EDF171A3}"/>
          </ac:spMkLst>
        </pc:spChg>
        <pc:spChg chg="mod">
          <ac:chgData name="ARNAV MUNDE" userId="8d9a77ebeb67a11d" providerId="LiveId" clId="{545B6660-CE72-4584-A080-F7EC13F08EB3}" dt="2021-06-27T08:50:32.318" v="6076"/>
          <ac:spMkLst>
            <pc:docMk/>
            <pc:sldMk cId="1363569069" sldId="341"/>
            <ac:spMk id="66" creationId="{810B2DEF-6CE1-4D76-BCFA-F42BD730F37B}"/>
          </ac:spMkLst>
        </pc:spChg>
        <pc:spChg chg="mod">
          <ac:chgData name="ARNAV MUNDE" userId="8d9a77ebeb67a11d" providerId="LiveId" clId="{545B6660-CE72-4584-A080-F7EC13F08EB3}" dt="2021-06-27T08:51:58.952" v="6096"/>
          <ac:spMkLst>
            <pc:docMk/>
            <pc:sldMk cId="1363569069" sldId="341"/>
            <ac:spMk id="68" creationId="{32E5F3F7-686E-490B-9B82-10E07C600FD0}"/>
          </ac:spMkLst>
        </pc:spChg>
        <pc:spChg chg="mod">
          <ac:chgData name="ARNAV MUNDE" userId="8d9a77ebeb67a11d" providerId="LiveId" clId="{545B6660-CE72-4584-A080-F7EC13F08EB3}" dt="2021-06-27T08:51:58.952" v="6096"/>
          <ac:spMkLst>
            <pc:docMk/>
            <pc:sldMk cId="1363569069" sldId="341"/>
            <ac:spMk id="69" creationId="{36E2D6CE-9213-4392-BF9E-FD2FD83E4269}"/>
          </ac:spMkLst>
        </pc:spChg>
        <pc:spChg chg="mod">
          <ac:chgData name="ARNAV MUNDE" userId="8d9a77ebeb67a11d" providerId="LiveId" clId="{545B6660-CE72-4584-A080-F7EC13F08EB3}" dt="2021-06-27T08:52:00.177" v="6097"/>
          <ac:spMkLst>
            <pc:docMk/>
            <pc:sldMk cId="1363569069" sldId="341"/>
            <ac:spMk id="71" creationId="{BCCD97E4-1D85-4A26-BAAC-34DD5B62F6F2}"/>
          </ac:spMkLst>
        </pc:spChg>
        <pc:spChg chg="mod">
          <ac:chgData name="ARNAV MUNDE" userId="8d9a77ebeb67a11d" providerId="LiveId" clId="{545B6660-CE72-4584-A080-F7EC13F08EB3}" dt="2021-06-27T08:52:00.177" v="6097"/>
          <ac:spMkLst>
            <pc:docMk/>
            <pc:sldMk cId="1363569069" sldId="341"/>
            <ac:spMk id="72" creationId="{3D63340F-729D-415C-B5D9-2C7182DFC674}"/>
          </ac:spMkLst>
        </pc:spChg>
        <pc:spChg chg="mod">
          <ac:chgData name="ARNAV MUNDE" userId="8d9a77ebeb67a11d" providerId="LiveId" clId="{545B6660-CE72-4584-A080-F7EC13F08EB3}" dt="2021-06-27T09:04:57.483" v="6282" actId="6549"/>
          <ac:spMkLst>
            <pc:docMk/>
            <pc:sldMk cId="1363569069" sldId="341"/>
            <ac:spMk id="74" creationId="{2491FF99-066C-4CC7-8BBA-CED5B8D4A5B5}"/>
          </ac:spMkLst>
        </pc:spChg>
        <pc:spChg chg="mod">
          <ac:chgData name="ARNAV MUNDE" userId="8d9a77ebeb67a11d" providerId="LiveId" clId="{545B6660-CE72-4584-A080-F7EC13F08EB3}" dt="2021-06-27T08:55:42.710" v="6149" actId="207"/>
          <ac:spMkLst>
            <pc:docMk/>
            <pc:sldMk cId="1363569069" sldId="341"/>
            <ac:spMk id="75" creationId="{BF9222FA-5A6E-432D-9972-3302017F8F73}"/>
          </ac:spMkLst>
        </pc:spChg>
        <pc:spChg chg="mod">
          <ac:chgData name="ARNAV MUNDE" userId="8d9a77ebeb67a11d" providerId="LiveId" clId="{545B6660-CE72-4584-A080-F7EC13F08EB3}" dt="2021-06-27T09:07:17.111" v="6295" actId="20577"/>
          <ac:spMkLst>
            <pc:docMk/>
            <pc:sldMk cId="1363569069" sldId="341"/>
            <ac:spMk id="77" creationId="{2B286DB0-2BD0-41B8-851D-EF411BC3622D}"/>
          </ac:spMkLst>
        </pc:spChg>
        <pc:spChg chg="mod">
          <ac:chgData name="ARNAV MUNDE" userId="8d9a77ebeb67a11d" providerId="LiveId" clId="{545B6660-CE72-4584-A080-F7EC13F08EB3}" dt="2021-06-27T08:55:49.433" v="6150" actId="207"/>
          <ac:spMkLst>
            <pc:docMk/>
            <pc:sldMk cId="1363569069" sldId="341"/>
            <ac:spMk id="78" creationId="{89E338C2-1E0B-40B7-8000-7D7B69CE76C8}"/>
          </ac:spMkLst>
        </pc:spChg>
        <pc:spChg chg="add mod">
          <ac:chgData name="ARNAV MUNDE" userId="8d9a77ebeb67a11d" providerId="LiveId" clId="{545B6660-CE72-4584-A080-F7EC13F08EB3}" dt="2021-06-27T09:05:53.904" v="6291" actId="1076"/>
          <ac:spMkLst>
            <pc:docMk/>
            <pc:sldMk cId="1363569069" sldId="341"/>
            <ac:spMk id="83" creationId="{740143A7-71F1-4D3C-9255-8A11305D38A5}"/>
          </ac:spMkLst>
        </pc:spChg>
        <pc:spChg chg="add mod">
          <ac:chgData name="ARNAV MUNDE" userId="8d9a77ebeb67a11d" providerId="LiveId" clId="{545B6660-CE72-4584-A080-F7EC13F08EB3}" dt="2021-06-27T09:08:08.296" v="6307" actId="1076"/>
          <ac:spMkLst>
            <pc:docMk/>
            <pc:sldMk cId="1363569069" sldId="341"/>
            <ac:spMk id="84" creationId="{823D6C9B-E2CE-4E2B-8E7E-3812BCBAD868}"/>
          </ac:spMkLst>
        </pc:spChg>
        <pc:grpChg chg="del">
          <ac:chgData name="ARNAV MUNDE" userId="8d9a77ebeb67a11d" providerId="LiveId" clId="{545B6660-CE72-4584-A080-F7EC13F08EB3}" dt="2021-06-27T08:50:31.396" v="6075" actId="478"/>
          <ac:grpSpMkLst>
            <pc:docMk/>
            <pc:sldMk cId="1363569069" sldId="341"/>
            <ac:grpSpMk id="14" creationId="{EA3877F8-79BD-4895-B8C8-3040B4D0717F}"/>
          </ac:grpSpMkLst>
        </pc:grpChg>
        <pc:grpChg chg="del">
          <ac:chgData name="ARNAV MUNDE" userId="8d9a77ebeb67a11d" providerId="LiveId" clId="{545B6660-CE72-4584-A080-F7EC13F08EB3}" dt="2021-06-27T08:50:31.396" v="6075" actId="478"/>
          <ac:grpSpMkLst>
            <pc:docMk/>
            <pc:sldMk cId="1363569069" sldId="341"/>
            <ac:grpSpMk id="21" creationId="{2A603A17-CBDA-4461-A1F0-F55E25719A78}"/>
          </ac:grpSpMkLst>
        </pc:grpChg>
        <pc:grpChg chg="del">
          <ac:chgData name="ARNAV MUNDE" userId="8d9a77ebeb67a11d" providerId="LiveId" clId="{545B6660-CE72-4584-A080-F7EC13F08EB3}" dt="2021-06-27T08:50:31.396" v="6075" actId="478"/>
          <ac:grpSpMkLst>
            <pc:docMk/>
            <pc:sldMk cId="1363569069" sldId="341"/>
            <ac:grpSpMk id="28" creationId="{467E7621-5D9A-4337-8EBF-C22D427F4796}"/>
          </ac:grpSpMkLst>
        </pc:grpChg>
        <pc:grpChg chg="del">
          <ac:chgData name="ARNAV MUNDE" userId="8d9a77ebeb67a11d" providerId="LiveId" clId="{545B6660-CE72-4584-A080-F7EC13F08EB3}" dt="2021-06-27T08:50:31.396" v="6075" actId="478"/>
          <ac:grpSpMkLst>
            <pc:docMk/>
            <pc:sldMk cId="1363569069" sldId="341"/>
            <ac:grpSpMk id="35" creationId="{AF0A950B-64CB-48F6-807C-8481FFA31208}"/>
          </ac:grpSpMkLst>
        </pc:grpChg>
        <pc:grpChg chg="add del mod">
          <ac:chgData name="ARNAV MUNDE" userId="8d9a77ebeb67a11d" providerId="LiveId" clId="{545B6660-CE72-4584-A080-F7EC13F08EB3}" dt="2021-06-27T08:53:53.324" v="6129" actId="478"/>
          <ac:grpSpMkLst>
            <pc:docMk/>
            <pc:sldMk cId="1363569069" sldId="341"/>
            <ac:grpSpMk id="43" creationId="{98C10AC8-9CB0-4CDD-881F-179887F6EB1E}"/>
          </ac:grpSpMkLst>
        </pc:grpChg>
        <pc:grpChg chg="add del mod">
          <ac:chgData name="ARNAV MUNDE" userId="8d9a77ebeb67a11d" providerId="LiveId" clId="{545B6660-CE72-4584-A080-F7EC13F08EB3}" dt="2021-06-27T08:53:53.324" v="6129" actId="478"/>
          <ac:grpSpMkLst>
            <pc:docMk/>
            <pc:sldMk cId="1363569069" sldId="341"/>
            <ac:grpSpMk id="46" creationId="{5E0DEE6D-D972-483D-AD31-635D948513B2}"/>
          </ac:grpSpMkLst>
        </pc:grpChg>
        <pc:grpChg chg="add mod">
          <ac:chgData name="ARNAV MUNDE" userId="8d9a77ebeb67a11d" providerId="LiveId" clId="{545B6660-CE72-4584-A080-F7EC13F08EB3}" dt="2021-06-27T09:00:51.948" v="6192" actId="14100"/>
          <ac:grpSpMkLst>
            <pc:docMk/>
            <pc:sldMk cId="1363569069" sldId="341"/>
            <ac:grpSpMk id="49" creationId="{97239DC0-377E-48F9-8FFD-87605E4E1692}"/>
          </ac:grpSpMkLst>
        </pc:grpChg>
        <pc:grpChg chg="add del mod">
          <ac:chgData name="ARNAV MUNDE" userId="8d9a77ebeb67a11d" providerId="LiveId" clId="{545B6660-CE72-4584-A080-F7EC13F08EB3}" dt="2021-06-27T09:00:51.948" v="6192" actId="14100"/>
          <ac:grpSpMkLst>
            <pc:docMk/>
            <pc:sldMk cId="1363569069" sldId="341"/>
            <ac:grpSpMk id="52" creationId="{29826551-FFDD-43EF-BF63-06A393F4CA93}"/>
          </ac:grpSpMkLst>
        </pc:grpChg>
        <pc:grpChg chg="add del mod">
          <ac:chgData name="ARNAV MUNDE" userId="8d9a77ebeb67a11d" providerId="LiveId" clId="{545B6660-CE72-4584-A080-F7EC13F08EB3}" dt="2021-06-27T08:54:55.875" v="6143" actId="478"/>
          <ac:grpSpMkLst>
            <pc:docMk/>
            <pc:sldMk cId="1363569069" sldId="341"/>
            <ac:grpSpMk id="56" creationId="{031895D7-70BA-4285-8746-0EB4FA49F79C}"/>
          </ac:grpSpMkLst>
        </pc:grpChg>
        <pc:grpChg chg="add del mod">
          <ac:chgData name="ARNAV MUNDE" userId="8d9a77ebeb67a11d" providerId="LiveId" clId="{545B6660-CE72-4584-A080-F7EC13F08EB3}" dt="2021-06-27T08:54:55.875" v="6143" actId="478"/>
          <ac:grpSpMkLst>
            <pc:docMk/>
            <pc:sldMk cId="1363569069" sldId="341"/>
            <ac:grpSpMk id="59" creationId="{85D7FB7E-D98A-435C-83A7-A482CF5A2C8B}"/>
          </ac:grpSpMkLst>
        </pc:grpChg>
        <pc:grpChg chg="add del mod">
          <ac:chgData name="ARNAV MUNDE" userId="8d9a77ebeb67a11d" providerId="LiveId" clId="{545B6660-CE72-4584-A080-F7EC13F08EB3}" dt="2021-06-27T08:54:55.875" v="6143" actId="478"/>
          <ac:grpSpMkLst>
            <pc:docMk/>
            <pc:sldMk cId="1363569069" sldId="341"/>
            <ac:grpSpMk id="63" creationId="{7D194B26-6873-4E25-8B8B-5C1BD6156308}"/>
          </ac:grpSpMkLst>
        </pc:grpChg>
        <pc:grpChg chg="add del mod">
          <ac:chgData name="ARNAV MUNDE" userId="8d9a77ebeb67a11d" providerId="LiveId" clId="{545B6660-CE72-4584-A080-F7EC13F08EB3}" dt="2021-06-27T08:52:17.256" v="6103" actId="478"/>
          <ac:grpSpMkLst>
            <pc:docMk/>
            <pc:sldMk cId="1363569069" sldId="341"/>
            <ac:grpSpMk id="67" creationId="{5B74F8BC-7C03-4266-851F-99EC6935FBD5}"/>
          </ac:grpSpMkLst>
        </pc:grpChg>
        <pc:grpChg chg="add del mod">
          <ac:chgData name="ARNAV MUNDE" userId="8d9a77ebeb67a11d" providerId="LiveId" clId="{545B6660-CE72-4584-A080-F7EC13F08EB3}" dt="2021-06-27T08:52:15.043" v="6102" actId="478"/>
          <ac:grpSpMkLst>
            <pc:docMk/>
            <pc:sldMk cId="1363569069" sldId="341"/>
            <ac:grpSpMk id="70" creationId="{769C6B38-5895-44D5-9C03-A8ACD4BA7FA4}"/>
          </ac:grpSpMkLst>
        </pc:grpChg>
        <pc:grpChg chg="add mod ord">
          <ac:chgData name="ARNAV MUNDE" userId="8d9a77ebeb67a11d" providerId="LiveId" clId="{545B6660-CE72-4584-A080-F7EC13F08EB3}" dt="2021-06-27T09:03:28.727" v="6237" actId="1038"/>
          <ac:grpSpMkLst>
            <pc:docMk/>
            <pc:sldMk cId="1363569069" sldId="341"/>
            <ac:grpSpMk id="73" creationId="{FDB8DB09-A21B-44EF-8EDC-9884FECB0B92}"/>
          </ac:grpSpMkLst>
        </pc:grpChg>
        <pc:grpChg chg="add mod ord">
          <ac:chgData name="ARNAV MUNDE" userId="8d9a77ebeb67a11d" providerId="LiveId" clId="{545B6660-CE72-4584-A080-F7EC13F08EB3}" dt="2021-06-27T09:00:51.948" v="6192" actId="14100"/>
          <ac:grpSpMkLst>
            <pc:docMk/>
            <pc:sldMk cId="1363569069" sldId="341"/>
            <ac:grpSpMk id="76" creationId="{B735641C-82E4-4D44-9F02-A21752D7868F}"/>
          </ac:grpSpMkLst>
        </pc:grpChg>
        <pc:picChg chg="add mod">
          <ac:chgData name="ARNAV MUNDE" userId="8d9a77ebeb67a11d" providerId="LiveId" clId="{545B6660-CE72-4584-A080-F7EC13F08EB3}" dt="2021-06-27T09:00:52.826" v="6193" actId="1076"/>
          <ac:picMkLst>
            <pc:docMk/>
            <pc:sldMk cId="1363569069" sldId="341"/>
            <ac:picMk id="79" creationId="{057199B5-B3F1-4211-B3CF-E264D426D5CF}"/>
          </ac:picMkLst>
        </pc:picChg>
        <pc:picChg chg="add mod">
          <ac:chgData name="ARNAV MUNDE" userId="8d9a77ebeb67a11d" providerId="LiveId" clId="{545B6660-CE72-4584-A080-F7EC13F08EB3}" dt="2021-06-27T09:00:52.826" v="6193" actId="1076"/>
          <ac:picMkLst>
            <pc:docMk/>
            <pc:sldMk cId="1363569069" sldId="341"/>
            <ac:picMk id="80" creationId="{AA7CF50A-9399-4067-A92E-3AEDA04663DD}"/>
          </ac:picMkLst>
        </pc:picChg>
        <pc:picChg chg="add mod">
          <ac:chgData name="ARNAV MUNDE" userId="8d9a77ebeb67a11d" providerId="LiveId" clId="{545B6660-CE72-4584-A080-F7EC13F08EB3}" dt="2021-06-27T09:00:52.826" v="6193" actId="1076"/>
          <ac:picMkLst>
            <pc:docMk/>
            <pc:sldMk cId="1363569069" sldId="341"/>
            <ac:picMk id="81" creationId="{89DB9838-17C7-4F3D-BADA-8AD7D8BA83EE}"/>
          </ac:picMkLst>
        </pc:picChg>
        <pc:picChg chg="add mod">
          <ac:chgData name="ARNAV MUNDE" userId="8d9a77ebeb67a11d" providerId="LiveId" clId="{545B6660-CE72-4584-A080-F7EC13F08EB3}" dt="2021-06-27T09:00:52.826" v="6193" actId="1076"/>
          <ac:picMkLst>
            <pc:docMk/>
            <pc:sldMk cId="1363569069" sldId="341"/>
            <ac:picMk id="82" creationId="{BCEC8080-C6B4-4920-AACC-70B999BE4C72}"/>
          </ac:picMkLst>
        </pc:picChg>
      </pc:sldChg>
      <pc:sldChg chg="addSp delSp modSp mod">
        <pc:chgData name="ARNAV MUNDE" userId="8d9a77ebeb67a11d" providerId="LiveId" clId="{545B6660-CE72-4584-A080-F7EC13F08EB3}" dt="2021-06-28T10:11:14.912" v="9581" actId="14100"/>
        <pc:sldMkLst>
          <pc:docMk/>
          <pc:sldMk cId="3399944076" sldId="343"/>
        </pc:sldMkLst>
        <pc:spChg chg="del mod">
          <ac:chgData name="ARNAV MUNDE" userId="8d9a77ebeb67a11d" providerId="LiveId" clId="{545B6660-CE72-4584-A080-F7EC13F08EB3}" dt="2021-06-28T10:10:59.194" v="9576" actId="478"/>
          <ac:spMkLst>
            <pc:docMk/>
            <pc:sldMk cId="3399944076" sldId="343"/>
            <ac:spMk id="2" creationId="{D4A40916-690F-4D64-A898-F760E32BA6BA}"/>
          </ac:spMkLst>
        </pc:spChg>
        <pc:spChg chg="add del mod">
          <ac:chgData name="ARNAV MUNDE" userId="8d9a77ebeb67a11d" providerId="LiveId" clId="{545B6660-CE72-4584-A080-F7EC13F08EB3}" dt="2021-06-28T10:11:02.829" v="9577" actId="478"/>
          <ac:spMkLst>
            <pc:docMk/>
            <pc:sldMk cId="3399944076" sldId="343"/>
            <ac:spMk id="4" creationId="{C76A7B93-71C4-492F-84A0-2CA10C20F01E}"/>
          </ac:spMkLst>
        </pc:spChg>
        <pc:spChg chg="del">
          <ac:chgData name="ARNAV MUNDE" userId="8d9a77ebeb67a11d" providerId="LiveId" clId="{545B6660-CE72-4584-A080-F7EC13F08EB3}" dt="2021-06-28T10:10:53.895" v="9574" actId="478"/>
          <ac:spMkLst>
            <pc:docMk/>
            <pc:sldMk cId="3399944076" sldId="343"/>
            <ac:spMk id="15" creationId="{EE6E61F2-1D9B-46D4-8B6E-8EE1997ED97D}"/>
          </ac:spMkLst>
        </pc:spChg>
        <pc:spChg chg="mod">
          <ac:chgData name="ARNAV MUNDE" userId="8d9a77ebeb67a11d" providerId="LiveId" clId="{545B6660-CE72-4584-A080-F7EC13F08EB3}" dt="2021-06-27T08:20:36.763" v="5997" actId="14100"/>
          <ac:spMkLst>
            <pc:docMk/>
            <pc:sldMk cId="3399944076" sldId="343"/>
            <ac:spMk id="140" creationId="{A869ED21-417A-43E2-A2B8-38A44A2C6AA2}"/>
          </ac:spMkLst>
        </pc:spChg>
        <pc:spChg chg="mod">
          <ac:chgData name="ARNAV MUNDE" userId="8d9a77ebeb67a11d" providerId="LiveId" clId="{545B6660-CE72-4584-A080-F7EC13F08EB3}" dt="2021-06-27T08:20:21.229" v="5996" actId="14100"/>
          <ac:spMkLst>
            <pc:docMk/>
            <pc:sldMk cId="3399944076" sldId="343"/>
            <ac:spMk id="144" creationId="{CDDECB39-65DA-4CD6-A937-2998513C03D5}"/>
          </ac:spMkLst>
        </pc:spChg>
        <pc:spChg chg="add mod">
          <ac:chgData name="ARNAV MUNDE" userId="8d9a77ebeb67a11d" providerId="LiveId" clId="{545B6660-CE72-4584-A080-F7EC13F08EB3}" dt="2021-06-28T10:11:05.311" v="9578" actId="1076"/>
          <ac:spMkLst>
            <pc:docMk/>
            <pc:sldMk cId="3399944076" sldId="343"/>
            <ac:spMk id="147" creationId="{DEDB5281-275B-466B-90B6-FBEA5D5EC2E9}"/>
          </ac:spMkLst>
        </pc:spChg>
        <pc:spChg chg="add mod">
          <ac:chgData name="ARNAV MUNDE" userId="8d9a77ebeb67a11d" providerId="LiveId" clId="{545B6660-CE72-4584-A080-F7EC13F08EB3}" dt="2021-06-28T10:11:14.912" v="9581" actId="14100"/>
          <ac:spMkLst>
            <pc:docMk/>
            <pc:sldMk cId="3399944076" sldId="343"/>
            <ac:spMk id="148" creationId="{A73D9518-62FF-47E2-AF8A-8009FD4C805A}"/>
          </ac:spMkLst>
        </pc:spChg>
      </pc:sldChg>
      <pc:sldChg chg="modSp mod modAnim">
        <pc:chgData name="ARNAV MUNDE" userId="8d9a77ebeb67a11d" providerId="LiveId" clId="{545B6660-CE72-4584-A080-F7EC13F08EB3}" dt="2021-06-27T08:18:06.363" v="5993" actId="1076"/>
        <pc:sldMkLst>
          <pc:docMk/>
          <pc:sldMk cId="3007720795" sldId="344"/>
        </pc:sldMkLst>
        <pc:spChg chg="mod">
          <ac:chgData name="ARNAV MUNDE" userId="8d9a77ebeb67a11d" providerId="LiveId" clId="{545B6660-CE72-4584-A080-F7EC13F08EB3}" dt="2021-06-27T08:18:02.435" v="5992" actId="1076"/>
          <ac:spMkLst>
            <pc:docMk/>
            <pc:sldMk cId="3007720795" sldId="344"/>
            <ac:spMk id="34" creationId="{AA27EB1D-8702-4CF4-B329-388C7BC1D92D}"/>
          </ac:spMkLst>
        </pc:spChg>
        <pc:spChg chg="mod">
          <ac:chgData name="ARNAV MUNDE" userId="8d9a77ebeb67a11d" providerId="LiveId" clId="{545B6660-CE72-4584-A080-F7EC13F08EB3}" dt="2021-06-27T08:18:06.363" v="5993" actId="1076"/>
          <ac:spMkLst>
            <pc:docMk/>
            <pc:sldMk cId="3007720795" sldId="344"/>
            <ac:spMk id="38" creationId="{D58754BF-9570-407B-A489-56E13C402F82}"/>
          </ac:spMkLst>
        </pc:spChg>
      </pc:sldChg>
      <pc:sldChg chg="addSp delSp modSp add del mod">
        <pc:chgData name="ARNAV MUNDE" userId="8d9a77ebeb67a11d" providerId="LiveId" clId="{545B6660-CE72-4584-A080-F7EC13F08EB3}" dt="2021-06-28T06:12:29.803" v="9393" actId="47"/>
        <pc:sldMkLst>
          <pc:docMk/>
          <pc:sldMk cId="174741948" sldId="345"/>
        </pc:sldMkLst>
        <pc:spChg chg="mod">
          <ac:chgData name="ARNAV MUNDE" userId="8d9a77ebeb67a11d" providerId="LiveId" clId="{545B6660-CE72-4584-A080-F7EC13F08EB3}" dt="2021-06-27T09:13:44.925" v="6354" actId="14100"/>
          <ac:spMkLst>
            <pc:docMk/>
            <pc:sldMk cId="174741948" sldId="345"/>
            <ac:spMk id="2" creationId="{D4A40916-690F-4D64-A898-F760E32BA6BA}"/>
          </ac:spMkLst>
        </pc:spChg>
        <pc:spChg chg="del mod">
          <ac:chgData name="ARNAV MUNDE" userId="8d9a77ebeb67a11d" providerId="LiveId" clId="{545B6660-CE72-4584-A080-F7EC13F08EB3}" dt="2021-06-27T09:13:18.764" v="6345" actId="478"/>
          <ac:spMkLst>
            <pc:docMk/>
            <pc:sldMk cId="174741948" sldId="345"/>
            <ac:spMk id="10" creationId="{4035C103-44D6-4B69-A5D5-CA22FC0E2904}"/>
          </ac:spMkLst>
        </pc:spChg>
        <pc:spChg chg="mod">
          <ac:chgData name="ARNAV MUNDE" userId="8d9a77ebeb67a11d" providerId="LiveId" clId="{545B6660-CE72-4584-A080-F7EC13F08EB3}" dt="2021-06-27T09:20:09.419" v="6415" actId="1037"/>
          <ac:spMkLst>
            <pc:docMk/>
            <pc:sldMk cId="174741948" sldId="345"/>
            <ac:spMk id="13" creationId="{B95CFCA8-C85E-40BD-9E0D-8ED9359017CC}"/>
          </ac:spMkLst>
        </pc:spChg>
        <pc:spChg chg="mod">
          <ac:chgData name="ARNAV MUNDE" userId="8d9a77ebeb67a11d" providerId="LiveId" clId="{545B6660-CE72-4584-A080-F7EC13F08EB3}" dt="2021-06-27T09:08:50.909" v="6314"/>
          <ac:spMkLst>
            <pc:docMk/>
            <pc:sldMk cId="174741948" sldId="345"/>
            <ac:spMk id="15" creationId="{DF4C7828-E1F5-4342-95FD-80A5C98323D6}"/>
          </ac:spMkLst>
        </pc:spChg>
        <pc:spChg chg="mod">
          <ac:chgData name="ARNAV MUNDE" userId="8d9a77ebeb67a11d" providerId="LiveId" clId="{545B6660-CE72-4584-A080-F7EC13F08EB3}" dt="2021-06-27T09:20:24.940" v="6439" actId="1038"/>
          <ac:spMkLst>
            <pc:docMk/>
            <pc:sldMk cId="174741948" sldId="345"/>
            <ac:spMk id="19" creationId="{36B6CA5D-25D0-4107-8F24-F3179F259DE8}"/>
          </ac:spMkLst>
        </pc:spChg>
        <pc:spChg chg="mod">
          <ac:chgData name="ARNAV MUNDE" userId="8d9a77ebeb67a11d" providerId="LiveId" clId="{545B6660-CE72-4584-A080-F7EC13F08EB3}" dt="2021-06-27T09:08:50.909" v="6314"/>
          <ac:spMkLst>
            <pc:docMk/>
            <pc:sldMk cId="174741948" sldId="345"/>
            <ac:spMk id="21" creationId="{3A2046AB-1837-4A5F-A336-286AF9E0F9D7}"/>
          </ac:spMkLst>
        </pc:spChg>
        <pc:spChg chg="mod">
          <ac:chgData name="ARNAV MUNDE" userId="8d9a77ebeb67a11d" providerId="LiveId" clId="{545B6660-CE72-4584-A080-F7EC13F08EB3}" dt="2021-06-27T09:20:40.524" v="6469" actId="1037"/>
          <ac:spMkLst>
            <pc:docMk/>
            <pc:sldMk cId="174741948" sldId="345"/>
            <ac:spMk id="23" creationId="{F5419E65-A4FF-452D-BF33-C6B393169B4A}"/>
          </ac:spMkLst>
        </pc:spChg>
        <pc:spChg chg="mod">
          <ac:chgData name="ARNAV MUNDE" userId="8d9a77ebeb67a11d" providerId="LiveId" clId="{545B6660-CE72-4584-A080-F7EC13F08EB3}" dt="2021-06-27T09:08:50.909" v="6314"/>
          <ac:spMkLst>
            <pc:docMk/>
            <pc:sldMk cId="174741948" sldId="345"/>
            <ac:spMk id="24" creationId="{5C0ABEB2-BDBD-4B93-959D-033D3377EF8B}"/>
          </ac:spMkLst>
        </pc:spChg>
        <pc:spChg chg="mod">
          <ac:chgData name="ARNAV MUNDE" userId="8d9a77ebeb67a11d" providerId="LiveId" clId="{545B6660-CE72-4584-A080-F7EC13F08EB3}" dt="2021-06-27T09:30:21.026" v="6555" actId="1035"/>
          <ac:spMkLst>
            <pc:docMk/>
            <pc:sldMk cId="174741948" sldId="345"/>
            <ac:spMk id="26" creationId="{9AA2B5FF-40C2-4161-A118-5C7C8D5BCBD6}"/>
          </ac:spMkLst>
        </pc:spChg>
        <pc:spChg chg="mod">
          <ac:chgData name="ARNAV MUNDE" userId="8d9a77ebeb67a11d" providerId="LiveId" clId="{545B6660-CE72-4584-A080-F7EC13F08EB3}" dt="2021-06-27T09:30:40.152" v="6572" actId="1038"/>
          <ac:spMkLst>
            <pc:docMk/>
            <pc:sldMk cId="174741948" sldId="345"/>
            <ac:spMk id="27" creationId="{B2507FCA-5408-4B14-A4B3-966480305F1D}"/>
          </ac:spMkLst>
        </pc:spChg>
        <pc:spChg chg="add mod">
          <ac:chgData name="ARNAV MUNDE" userId="8d9a77ebeb67a11d" providerId="LiveId" clId="{545B6660-CE72-4584-A080-F7EC13F08EB3}" dt="2021-06-27T09:22:19.110" v="6494" actId="14100"/>
          <ac:spMkLst>
            <pc:docMk/>
            <pc:sldMk cId="174741948" sldId="345"/>
            <ac:spMk id="28" creationId="{36CC28D3-E538-4BCB-9C67-B66D5DAB731A}"/>
          </ac:spMkLst>
        </pc:spChg>
        <pc:spChg chg="add mod">
          <ac:chgData name="ARNAV MUNDE" userId="8d9a77ebeb67a11d" providerId="LiveId" clId="{545B6660-CE72-4584-A080-F7EC13F08EB3}" dt="2021-06-27T09:22:23.969" v="6496" actId="1076"/>
          <ac:spMkLst>
            <pc:docMk/>
            <pc:sldMk cId="174741948" sldId="345"/>
            <ac:spMk id="33" creationId="{ECD62916-4C92-40D5-9A9F-5378486EFC47}"/>
          </ac:spMkLst>
        </pc:spChg>
        <pc:spChg chg="add mod">
          <ac:chgData name="ARNAV MUNDE" userId="8d9a77ebeb67a11d" providerId="LiveId" clId="{545B6660-CE72-4584-A080-F7EC13F08EB3}" dt="2021-06-27T15:51:15.331" v="8388" actId="207"/>
          <ac:spMkLst>
            <pc:docMk/>
            <pc:sldMk cId="174741948" sldId="345"/>
            <ac:spMk id="34" creationId="{07DBD054-C273-43A9-A174-65D2AA36066C}"/>
          </ac:spMkLst>
        </pc:spChg>
        <pc:grpChg chg="add mod">
          <ac:chgData name="ARNAV MUNDE" userId="8d9a77ebeb67a11d" providerId="LiveId" clId="{545B6660-CE72-4584-A080-F7EC13F08EB3}" dt="2021-06-27T09:12:57.037" v="6343" actId="1076"/>
          <ac:grpSpMkLst>
            <pc:docMk/>
            <pc:sldMk cId="174741948" sldId="345"/>
            <ac:grpSpMk id="11" creationId="{E3C95D3E-27E1-47D3-A392-DFEA5AF74F65}"/>
          </ac:grpSpMkLst>
        </pc:grpChg>
        <pc:grpChg chg="add mod">
          <ac:chgData name="ARNAV MUNDE" userId="8d9a77ebeb67a11d" providerId="LiveId" clId="{545B6660-CE72-4584-A080-F7EC13F08EB3}" dt="2021-06-27T09:15:20.628" v="6374" actId="1038"/>
          <ac:grpSpMkLst>
            <pc:docMk/>
            <pc:sldMk cId="174741948" sldId="345"/>
            <ac:grpSpMk id="18" creationId="{9E2801CC-D686-4FA8-88A6-0418D20B890E}"/>
          </ac:grpSpMkLst>
        </pc:grpChg>
        <pc:grpChg chg="add mod">
          <ac:chgData name="ARNAV MUNDE" userId="8d9a77ebeb67a11d" providerId="LiveId" clId="{545B6660-CE72-4584-A080-F7EC13F08EB3}" dt="2021-06-27T09:12:57.037" v="6343" actId="1076"/>
          <ac:grpSpMkLst>
            <pc:docMk/>
            <pc:sldMk cId="174741948" sldId="345"/>
            <ac:grpSpMk id="22" creationId="{F97F8B1B-3E92-4DEC-BDC3-CDA90EE85754}"/>
          </ac:grpSpMkLst>
        </pc:grpChg>
        <pc:grpChg chg="add mod">
          <ac:chgData name="ARNAV MUNDE" userId="8d9a77ebeb67a11d" providerId="LiveId" clId="{545B6660-CE72-4584-A080-F7EC13F08EB3}" dt="2021-06-27T09:30:09.641" v="6546" actId="14100"/>
          <ac:grpSpMkLst>
            <pc:docMk/>
            <pc:sldMk cId="174741948" sldId="345"/>
            <ac:grpSpMk id="25" creationId="{2BE20229-E0F0-4041-9B76-028FA6A32420}"/>
          </ac:grpSpMkLst>
        </pc:grpChg>
        <pc:grpChg chg="del mod">
          <ac:chgData name="ARNAV MUNDE" userId="8d9a77ebeb67a11d" providerId="LiveId" clId="{545B6660-CE72-4584-A080-F7EC13F08EB3}" dt="2021-06-27T09:24:57.938" v="6509"/>
          <ac:grpSpMkLst>
            <pc:docMk/>
            <pc:sldMk cId="174741948" sldId="345"/>
            <ac:grpSpMk id="37" creationId="{A2358A8E-894E-47EA-9FE2-FC96AF3E4E43}"/>
          </ac:grpSpMkLst>
        </pc:grpChg>
        <pc:grpChg chg="mod">
          <ac:chgData name="ARNAV MUNDE" userId="8d9a77ebeb67a11d" providerId="LiveId" clId="{545B6660-CE72-4584-A080-F7EC13F08EB3}" dt="2021-06-27T09:26:11.040" v="6523"/>
          <ac:grpSpMkLst>
            <pc:docMk/>
            <pc:sldMk cId="174741948" sldId="345"/>
            <ac:grpSpMk id="45" creationId="{49DB515C-E2CB-4C32-872D-D75D99608FC5}"/>
          </ac:grpSpMkLst>
        </pc:grpChg>
        <pc:graphicFrameChg chg="del">
          <ac:chgData name="ARNAV MUNDE" userId="8d9a77ebeb67a11d" providerId="LiveId" clId="{545B6660-CE72-4584-A080-F7EC13F08EB3}" dt="2021-06-27T09:08:40.123" v="6313" actId="478"/>
          <ac:graphicFrameMkLst>
            <pc:docMk/>
            <pc:sldMk cId="174741948" sldId="345"/>
            <ac:graphicFrameMk id="4" creationId="{1FAEA365-CA36-44FA-ACF4-CB6EE38A2B35}"/>
          </ac:graphicFrameMkLst>
        </pc:graphicFrameChg>
        <pc:picChg chg="del">
          <ac:chgData name="ARNAV MUNDE" userId="8d9a77ebeb67a11d" providerId="LiveId" clId="{545B6660-CE72-4584-A080-F7EC13F08EB3}" dt="2021-06-27T09:08:25.488" v="6311" actId="478"/>
          <ac:picMkLst>
            <pc:docMk/>
            <pc:sldMk cId="174741948" sldId="345"/>
            <ac:picMk id="12" creationId="{749AFE74-FEBE-4058-ABDA-B1E04C79845B}"/>
          </ac:picMkLst>
        </pc:picChg>
        <pc:picChg chg="del">
          <ac:chgData name="ARNAV MUNDE" userId="8d9a77ebeb67a11d" providerId="LiveId" clId="{545B6660-CE72-4584-A080-F7EC13F08EB3}" dt="2021-06-27T09:08:25.488" v="6311" actId="478"/>
          <ac:picMkLst>
            <pc:docMk/>
            <pc:sldMk cId="174741948" sldId="345"/>
            <ac:picMk id="14" creationId="{5791828A-0E0D-4982-83B7-C20CB951A30E}"/>
          </ac:picMkLst>
        </pc:picChg>
        <pc:picChg chg="del">
          <ac:chgData name="ARNAV MUNDE" userId="8d9a77ebeb67a11d" providerId="LiveId" clId="{545B6660-CE72-4584-A080-F7EC13F08EB3}" dt="2021-06-27T09:08:25.488" v="6311" actId="478"/>
          <ac:picMkLst>
            <pc:docMk/>
            <pc:sldMk cId="174741948" sldId="345"/>
            <ac:picMk id="16" creationId="{F1D88CD1-F3BD-4688-88D8-31AEDD5434F7}"/>
          </ac:picMkLst>
        </pc:picChg>
        <pc:picChg chg="del">
          <ac:chgData name="ARNAV MUNDE" userId="8d9a77ebeb67a11d" providerId="LiveId" clId="{545B6660-CE72-4584-A080-F7EC13F08EB3}" dt="2021-06-27T09:08:54.323" v="6315" actId="478"/>
          <ac:picMkLst>
            <pc:docMk/>
            <pc:sldMk cId="174741948" sldId="345"/>
            <ac:picMk id="17" creationId="{0EE32143-FCBA-CA42-8593-4F6299F70772}"/>
          </ac:picMkLst>
        </pc:picChg>
        <pc:picChg chg="del">
          <ac:chgData name="ARNAV MUNDE" userId="8d9a77ebeb67a11d" providerId="LiveId" clId="{545B6660-CE72-4584-A080-F7EC13F08EB3}" dt="2021-06-27T09:08:25.488" v="6311" actId="478"/>
          <ac:picMkLst>
            <pc:docMk/>
            <pc:sldMk cId="174741948" sldId="345"/>
            <ac:picMk id="20" creationId="{1A8182D2-D78E-4F42-9C71-3B63B051F7BD}"/>
          </ac:picMkLst>
        </pc:picChg>
        <pc:picChg chg="add mod">
          <ac:chgData name="ARNAV MUNDE" userId="8d9a77ebeb67a11d" providerId="LiveId" clId="{545B6660-CE72-4584-A080-F7EC13F08EB3}" dt="2021-06-27T15:51:36.852" v="8389" actId="207"/>
          <ac:picMkLst>
            <pc:docMk/>
            <pc:sldMk cId="174741948" sldId="345"/>
            <ac:picMk id="29" creationId="{0E603BCC-6486-4176-A030-B4D537AB802D}"/>
          </ac:picMkLst>
        </pc:picChg>
        <pc:picChg chg="add mod">
          <ac:chgData name="ARNAV MUNDE" userId="8d9a77ebeb67a11d" providerId="LiveId" clId="{545B6660-CE72-4584-A080-F7EC13F08EB3}" dt="2021-06-27T15:51:42.835" v="8390" actId="207"/>
          <ac:picMkLst>
            <pc:docMk/>
            <pc:sldMk cId="174741948" sldId="345"/>
            <ac:picMk id="30" creationId="{033149A1-21B6-4CD2-B22D-4521D6CFB17B}"/>
          </ac:picMkLst>
        </pc:picChg>
        <pc:picChg chg="add mod">
          <ac:chgData name="ARNAV MUNDE" userId="8d9a77ebeb67a11d" providerId="LiveId" clId="{545B6660-CE72-4584-A080-F7EC13F08EB3}" dt="2021-06-27T15:51:48.407" v="8391" actId="207"/>
          <ac:picMkLst>
            <pc:docMk/>
            <pc:sldMk cId="174741948" sldId="345"/>
            <ac:picMk id="31" creationId="{4DD569E3-D87E-418A-B838-170E2E6CAA62}"/>
          </ac:picMkLst>
        </pc:picChg>
        <pc:picChg chg="add mod">
          <ac:chgData name="ARNAV MUNDE" userId="8d9a77ebeb67a11d" providerId="LiveId" clId="{545B6660-CE72-4584-A080-F7EC13F08EB3}" dt="2021-06-27T15:51:54.299" v="8392" actId="207"/>
          <ac:picMkLst>
            <pc:docMk/>
            <pc:sldMk cId="174741948" sldId="345"/>
            <ac:picMk id="32" creationId="{B6C86AB7-90CF-4303-91B7-30FFED42BD9A}"/>
          </ac:picMkLst>
        </pc:picChg>
        <pc:picChg chg="add del mod">
          <ac:chgData name="ARNAV MUNDE" userId="8d9a77ebeb67a11d" providerId="LiveId" clId="{545B6660-CE72-4584-A080-F7EC13F08EB3}" dt="2021-06-27T09:15:30.751" v="6395"/>
          <ac:picMkLst>
            <pc:docMk/>
            <pc:sldMk cId="174741948" sldId="345"/>
            <ac:picMk id="35" creationId="{5AFE4092-0627-4B29-B550-5CF70301480C}"/>
          </ac:picMkLst>
        </pc:picChg>
        <pc:inkChg chg="add del">
          <ac:chgData name="ARNAV MUNDE" userId="8d9a77ebeb67a11d" providerId="LiveId" clId="{545B6660-CE72-4584-A080-F7EC13F08EB3}" dt="2021-06-27T09:23:30.399" v="6498" actId="9405"/>
          <ac:inkMkLst>
            <pc:docMk/>
            <pc:sldMk cId="174741948" sldId="345"/>
            <ac:inkMk id="3" creationId="{9A944A8A-35A0-4B16-8B76-6B6E8ECB03D9}"/>
          </ac:inkMkLst>
        </pc:inkChg>
        <pc:inkChg chg="add del">
          <ac:chgData name="ARNAV MUNDE" userId="8d9a77ebeb67a11d" providerId="LiveId" clId="{545B6660-CE72-4584-A080-F7EC13F08EB3}" dt="2021-06-27T09:23:48.560" v="6500" actId="9405"/>
          <ac:inkMkLst>
            <pc:docMk/>
            <pc:sldMk cId="174741948" sldId="345"/>
            <ac:inkMk id="5" creationId="{83ADDE6D-3F44-49C7-91A4-15F217FBECB7}"/>
          </ac:inkMkLst>
        </pc:inkChg>
        <pc:inkChg chg="add del">
          <ac:chgData name="ARNAV MUNDE" userId="8d9a77ebeb67a11d" providerId="LiveId" clId="{545B6660-CE72-4584-A080-F7EC13F08EB3}" dt="2021-06-27T09:23:57.419" v="6502" actId="9405"/>
          <ac:inkMkLst>
            <pc:docMk/>
            <pc:sldMk cId="174741948" sldId="345"/>
            <ac:inkMk id="6" creationId="{65130F14-9856-43D7-818B-0EC7FAE9C7C8}"/>
          </ac:inkMkLst>
        </pc:inkChg>
        <pc:inkChg chg="add del">
          <ac:chgData name="ARNAV MUNDE" userId="8d9a77ebeb67a11d" providerId="LiveId" clId="{545B6660-CE72-4584-A080-F7EC13F08EB3}" dt="2021-06-27T09:24:58.458" v="6511"/>
          <ac:inkMkLst>
            <pc:docMk/>
            <pc:sldMk cId="174741948" sldId="345"/>
            <ac:inkMk id="7" creationId="{D20F8232-9FFF-4B59-9620-159B20A9796A}"/>
          </ac:inkMkLst>
        </pc:inkChg>
        <pc:inkChg chg="add del">
          <ac:chgData name="ARNAV MUNDE" userId="8d9a77ebeb67a11d" providerId="LiveId" clId="{545B6660-CE72-4584-A080-F7EC13F08EB3}" dt="2021-06-27T09:24:29.156" v="6505" actId="9405"/>
          <ac:inkMkLst>
            <pc:docMk/>
            <pc:sldMk cId="174741948" sldId="345"/>
            <ac:inkMk id="8" creationId="{421B4905-91D4-49F4-B802-296A3C697FA5}"/>
          </ac:inkMkLst>
        </pc:inkChg>
        <pc:inkChg chg="add del mod">
          <ac:chgData name="ARNAV MUNDE" userId="8d9a77ebeb67a11d" providerId="LiveId" clId="{545B6660-CE72-4584-A080-F7EC13F08EB3}" dt="2021-06-27T09:24:57.938" v="6510"/>
          <ac:inkMkLst>
            <pc:docMk/>
            <pc:sldMk cId="174741948" sldId="345"/>
            <ac:inkMk id="9" creationId="{0A158639-1EE1-430A-B710-9111A51E9380}"/>
          </ac:inkMkLst>
        </pc:inkChg>
        <pc:inkChg chg="add del mod">
          <ac:chgData name="ARNAV MUNDE" userId="8d9a77ebeb67a11d" providerId="LiveId" clId="{545B6660-CE72-4584-A080-F7EC13F08EB3}" dt="2021-06-27T09:24:57.938" v="6509"/>
          <ac:inkMkLst>
            <pc:docMk/>
            <pc:sldMk cId="174741948" sldId="345"/>
            <ac:inkMk id="36" creationId="{D02F9A23-CA3C-437E-ABAD-15654E8A9B27}"/>
          </ac:inkMkLst>
        </pc:inkChg>
        <pc:inkChg chg="add">
          <ac:chgData name="ARNAV MUNDE" userId="8d9a77ebeb67a11d" providerId="LiveId" clId="{545B6660-CE72-4584-A080-F7EC13F08EB3}" dt="2021-06-27T09:25:34.219" v="6512" actId="9405"/>
          <ac:inkMkLst>
            <pc:docMk/>
            <pc:sldMk cId="174741948" sldId="345"/>
            <ac:inkMk id="38" creationId="{BC88E686-3606-400A-A74B-EE1DAF9C0402}"/>
          </ac:inkMkLst>
        </pc:inkChg>
        <pc:inkChg chg="add del">
          <ac:chgData name="ARNAV MUNDE" userId="8d9a77ebeb67a11d" providerId="LiveId" clId="{545B6660-CE72-4584-A080-F7EC13F08EB3}" dt="2021-06-27T09:25:42.503" v="6514" actId="9405"/>
          <ac:inkMkLst>
            <pc:docMk/>
            <pc:sldMk cId="174741948" sldId="345"/>
            <ac:inkMk id="39" creationId="{DC1FB709-9515-4F47-9F9E-10BEA31F6896}"/>
          </ac:inkMkLst>
        </pc:inkChg>
        <pc:inkChg chg="add del">
          <ac:chgData name="ARNAV MUNDE" userId="8d9a77ebeb67a11d" providerId="LiveId" clId="{545B6660-CE72-4584-A080-F7EC13F08EB3}" dt="2021-06-27T09:25:45.755" v="6516" actId="9405"/>
          <ac:inkMkLst>
            <pc:docMk/>
            <pc:sldMk cId="174741948" sldId="345"/>
            <ac:inkMk id="40" creationId="{E1E69904-9943-405B-9D53-F9A5B430CAB6}"/>
          </ac:inkMkLst>
        </pc:inkChg>
        <pc:inkChg chg="add del">
          <ac:chgData name="ARNAV MUNDE" userId="8d9a77ebeb67a11d" providerId="LiveId" clId="{545B6660-CE72-4584-A080-F7EC13F08EB3}" dt="2021-06-27T09:25:50.642" v="6518" actId="9405"/>
          <ac:inkMkLst>
            <pc:docMk/>
            <pc:sldMk cId="174741948" sldId="345"/>
            <ac:inkMk id="41" creationId="{37C436BD-0DA1-4D9B-8F2A-446C72A52B3E}"/>
          </ac:inkMkLst>
        </pc:inkChg>
        <pc:inkChg chg="add del">
          <ac:chgData name="ARNAV MUNDE" userId="8d9a77ebeb67a11d" providerId="LiveId" clId="{545B6660-CE72-4584-A080-F7EC13F08EB3}" dt="2021-06-27T09:25:56.396" v="6520" actId="9405"/>
          <ac:inkMkLst>
            <pc:docMk/>
            <pc:sldMk cId="174741948" sldId="345"/>
            <ac:inkMk id="42" creationId="{73A89C5A-D4BD-46A5-A027-5733F176EAA0}"/>
          </ac:inkMkLst>
        </pc:inkChg>
        <pc:inkChg chg="add mod">
          <ac:chgData name="ARNAV MUNDE" userId="8d9a77ebeb67a11d" providerId="LiveId" clId="{545B6660-CE72-4584-A080-F7EC13F08EB3}" dt="2021-06-27T09:26:11.040" v="6523"/>
          <ac:inkMkLst>
            <pc:docMk/>
            <pc:sldMk cId="174741948" sldId="345"/>
            <ac:inkMk id="43" creationId="{B04E71D4-E26E-4BD4-AB80-92B8DCAE09F7}"/>
          </ac:inkMkLst>
        </pc:inkChg>
        <pc:inkChg chg="add mod">
          <ac:chgData name="ARNAV MUNDE" userId="8d9a77ebeb67a11d" providerId="LiveId" clId="{545B6660-CE72-4584-A080-F7EC13F08EB3}" dt="2021-06-27T09:26:11.040" v="6523"/>
          <ac:inkMkLst>
            <pc:docMk/>
            <pc:sldMk cId="174741948" sldId="345"/>
            <ac:inkMk id="44" creationId="{E62ACB68-BD20-45BB-A5B1-E57C66B0963F}"/>
          </ac:inkMkLst>
        </pc:inkChg>
        <pc:inkChg chg="add">
          <ac:chgData name="ARNAV MUNDE" userId="8d9a77ebeb67a11d" providerId="LiveId" clId="{545B6660-CE72-4584-A080-F7EC13F08EB3}" dt="2021-06-27T09:26:21.341" v="6524" actId="9405"/>
          <ac:inkMkLst>
            <pc:docMk/>
            <pc:sldMk cId="174741948" sldId="345"/>
            <ac:inkMk id="46" creationId="{6F940CAD-79BA-4B48-A1A7-9187A16AA8D1}"/>
          </ac:inkMkLst>
        </pc:inkChg>
        <pc:inkChg chg="add">
          <ac:chgData name="ARNAV MUNDE" userId="8d9a77ebeb67a11d" providerId="LiveId" clId="{545B6660-CE72-4584-A080-F7EC13F08EB3}" dt="2021-06-27T09:26:37.803" v="6525" actId="9405"/>
          <ac:inkMkLst>
            <pc:docMk/>
            <pc:sldMk cId="174741948" sldId="345"/>
            <ac:inkMk id="47" creationId="{69C7ABDF-2323-498A-A38D-639F36A685FE}"/>
          </ac:inkMkLst>
        </pc:inkChg>
        <pc:inkChg chg="add">
          <ac:chgData name="ARNAV MUNDE" userId="8d9a77ebeb67a11d" providerId="LiveId" clId="{545B6660-CE72-4584-A080-F7EC13F08EB3}" dt="2021-06-27T09:26:45.182" v="6526" actId="9405"/>
          <ac:inkMkLst>
            <pc:docMk/>
            <pc:sldMk cId="174741948" sldId="345"/>
            <ac:inkMk id="48" creationId="{C0439B5D-B079-410A-AA7A-493CE731DD7E}"/>
          </ac:inkMkLst>
        </pc:inkChg>
        <pc:inkChg chg="add">
          <ac:chgData name="ARNAV MUNDE" userId="8d9a77ebeb67a11d" providerId="LiveId" clId="{545B6660-CE72-4584-A080-F7EC13F08EB3}" dt="2021-06-27T09:26:54.080" v="6527" actId="9405"/>
          <ac:inkMkLst>
            <pc:docMk/>
            <pc:sldMk cId="174741948" sldId="345"/>
            <ac:inkMk id="49" creationId="{23D7D23F-F05A-4BCF-91DF-919B63CFEFA8}"/>
          </ac:inkMkLst>
        </pc:inkChg>
        <pc:inkChg chg="add">
          <ac:chgData name="ARNAV MUNDE" userId="8d9a77ebeb67a11d" providerId="LiveId" clId="{545B6660-CE72-4584-A080-F7EC13F08EB3}" dt="2021-06-27T09:27:08.392" v="6528" actId="9405"/>
          <ac:inkMkLst>
            <pc:docMk/>
            <pc:sldMk cId="174741948" sldId="345"/>
            <ac:inkMk id="50" creationId="{DDC0C89A-076B-42AB-8973-53306CFF7373}"/>
          </ac:inkMkLst>
        </pc:inkChg>
        <pc:inkChg chg="add">
          <ac:chgData name="ARNAV MUNDE" userId="8d9a77ebeb67a11d" providerId="LiveId" clId="{545B6660-CE72-4584-A080-F7EC13F08EB3}" dt="2021-06-27T09:28:05.206" v="6529" actId="9405"/>
          <ac:inkMkLst>
            <pc:docMk/>
            <pc:sldMk cId="174741948" sldId="345"/>
            <ac:inkMk id="51" creationId="{D73E032B-41A1-4706-87B6-66D7D3550494}"/>
          </ac:inkMkLst>
        </pc:inkChg>
        <pc:inkChg chg="add">
          <ac:chgData name="ARNAV MUNDE" userId="8d9a77ebeb67a11d" providerId="LiveId" clId="{545B6660-CE72-4584-A080-F7EC13F08EB3}" dt="2021-06-27T09:28:05.670" v="6530" actId="9405"/>
          <ac:inkMkLst>
            <pc:docMk/>
            <pc:sldMk cId="174741948" sldId="345"/>
            <ac:inkMk id="52" creationId="{C1A376D6-101B-4966-9AF3-35125D7F23A3}"/>
          </ac:inkMkLst>
        </pc:inkChg>
        <pc:inkChg chg="add">
          <ac:chgData name="ARNAV MUNDE" userId="8d9a77ebeb67a11d" providerId="LiveId" clId="{545B6660-CE72-4584-A080-F7EC13F08EB3}" dt="2021-06-27T09:28:06.320" v="6531" actId="9405"/>
          <ac:inkMkLst>
            <pc:docMk/>
            <pc:sldMk cId="174741948" sldId="345"/>
            <ac:inkMk id="53" creationId="{EC990F04-0A14-4F02-9491-2B517020D145}"/>
          </ac:inkMkLst>
        </pc:inkChg>
        <pc:inkChg chg="add del">
          <ac:chgData name="ARNAV MUNDE" userId="8d9a77ebeb67a11d" providerId="LiveId" clId="{545B6660-CE72-4584-A080-F7EC13F08EB3}" dt="2021-06-27T09:28:19.498" v="6533" actId="9405"/>
          <ac:inkMkLst>
            <pc:docMk/>
            <pc:sldMk cId="174741948" sldId="345"/>
            <ac:inkMk id="54" creationId="{4E8A442D-6F7A-4A53-B9CB-84E3D7010084}"/>
          </ac:inkMkLst>
        </pc:inkChg>
      </pc:sldChg>
      <pc:sldChg chg="add del setBg">
        <pc:chgData name="ARNAV MUNDE" userId="8d9a77ebeb67a11d" providerId="LiveId" clId="{545B6660-CE72-4584-A080-F7EC13F08EB3}" dt="2021-06-27T09:08:20.204" v="6309"/>
        <pc:sldMkLst>
          <pc:docMk/>
          <pc:sldMk cId="3944175447" sldId="345"/>
        </pc:sldMkLst>
      </pc:sldChg>
      <pc:sldChg chg="add del setBg">
        <pc:chgData name="ARNAV MUNDE" userId="8d9a77ebeb67a11d" providerId="LiveId" clId="{545B6660-CE72-4584-A080-F7EC13F08EB3}" dt="2021-06-27T10:53:43.749" v="6751"/>
        <pc:sldMkLst>
          <pc:docMk/>
          <pc:sldMk cId="333085204" sldId="346"/>
        </pc:sldMkLst>
      </pc:sldChg>
      <pc:sldChg chg="addSp delSp modSp add mod">
        <pc:chgData name="ARNAV MUNDE" userId="8d9a77ebeb67a11d" providerId="LiveId" clId="{545B6660-CE72-4584-A080-F7EC13F08EB3}" dt="2021-06-27T13:02:30.333" v="7418" actId="403"/>
        <pc:sldMkLst>
          <pc:docMk/>
          <pc:sldMk cId="605240971" sldId="346"/>
        </pc:sldMkLst>
        <pc:spChg chg="add del mod">
          <ac:chgData name="ARNAV MUNDE" userId="8d9a77ebeb67a11d" providerId="LiveId" clId="{545B6660-CE72-4584-A080-F7EC13F08EB3}" dt="2021-06-27T11:06:31.869" v="6754" actId="478"/>
          <ac:spMkLst>
            <pc:docMk/>
            <pc:sldMk cId="605240971" sldId="346"/>
            <ac:spMk id="4" creationId="{0B9F6697-3BFB-4F02-AA8F-B2B90147A8B0}"/>
          </ac:spMkLst>
        </pc:spChg>
        <pc:spChg chg="mod">
          <ac:chgData name="ARNAV MUNDE" userId="8d9a77ebeb67a11d" providerId="LiveId" clId="{545B6660-CE72-4584-A080-F7EC13F08EB3}" dt="2021-06-27T11:07:05.091" v="6760" actId="207"/>
          <ac:spMkLst>
            <pc:docMk/>
            <pc:sldMk cId="605240971" sldId="346"/>
            <ac:spMk id="15" creationId="{1B643AAC-AB85-42CB-98F7-962866BC209E}"/>
          </ac:spMkLst>
        </pc:spChg>
        <pc:spChg chg="del">
          <ac:chgData name="ARNAV MUNDE" userId="8d9a77ebeb67a11d" providerId="LiveId" clId="{545B6660-CE72-4584-A080-F7EC13F08EB3}" dt="2021-06-27T10:53:50.557" v="6753" actId="478"/>
          <ac:spMkLst>
            <pc:docMk/>
            <pc:sldMk cId="605240971" sldId="346"/>
            <ac:spMk id="18" creationId="{F8640E4F-E787-4AEF-976E-22F0E04C34A5}"/>
          </ac:spMkLst>
        </pc:spChg>
        <pc:spChg chg="add mod">
          <ac:chgData name="ARNAV MUNDE" userId="8d9a77ebeb67a11d" providerId="LiveId" clId="{545B6660-CE72-4584-A080-F7EC13F08EB3}" dt="2021-06-27T11:32:12.620" v="7130" actId="1582"/>
          <ac:spMkLst>
            <pc:docMk/>
            <pc:sldMk cId="605240971" sldId="346"/>
            <ac:spMk id="20" creationId="{7D93B6F6-A0C1-4C67-B7EC-EECD820C2598}"/>
          </ac:spMkLst>
        </pc:spChg>
        <pc:spChg chg="add mod">
          <ac:chgData name="ARNAV MUNDE" userId="8d9a77ebeb67a11d" providerId="LiveId" clId="{545B6660-CE72-4584-A080-F7EC13F08EB3}" dt="2021-06-27T11:33:35.966" v="7147" actId="1582"/>
          <ac:spMkLst>
            <pc:docMk/>
            <pc:sldMk cId="605240971" sldId="346"/>
            <ac:spMk id="21" creationId="{736A0539-6173-4A61-A9EA-BC1A0C940941}"/>
          </ac:spMkLst>
        </pc:spChg>
        <pc:spChg chg="add mod">
          <ac:chgData name="ARNAV MUNDE" userId="8d9a77ebeb67a11d" providerId="LiveId" clId="{545B6660-CE72-4584-A080-F7EC13F08EB3}" dt="2021-06-27T11:33:41.489" v="7149" actId="1582"/>
          <ac:spMkLst>
            <pc:docMk/>
            <pc:sldMk cId="605240971" sldId="346"/>
            <ac:spMk id="22" creationId="{574F9731-6C68-4ACB-B61F-6FFF8B27196C}"/>
          </ac:spMkLst>
        </pc:spChg>
        <pc:spChg chg="add mod">
          <ac:chgData name="ARNAV MUNDE" userId="8d9a77ebeb67a11d" providerId="LiveId" clId="{545B6660-CE72-4584-A080-F7EC13F08EB3}" dt="2021-06-27T11:33:28.696" v="7145" actId="1582"/>
          <ac:spMkLst>
            <pc:docMk/>
            <pc:sldMk cId="605240971" sldId="346"/>
            <ac:spMk id="23" creationId="{B5944BFA-9AFC-4DD2-B337-6546AF0BFEB5}"/>
          </ac:spMkLst>
        </pc:spChg>
        <pc:spChg chg="add mod ord">
          <ac:chgData name="ARNAV MUNDE" userId="8d9a77ebeb67a11d" providerId="LiveId" clId="{545B6660-CE72-4584-A080-F7EC13F08EB3}" dt="2021-06-27T11:33:10.364" v="7139" actId="1582"/>
          <ac:spMkLst>
            <pc:docMk/>
            <pc:sldMk cId="605240971" sldId="346"/>
            <ac:spMk id="24" creationId="{E3DDF8AA-74B3-4833-9D4B-54B70AB55AB8}"/>
          </ac:spMkLst>
        </pc:spChg>
        <pc:spChg chg="add mod">
          <ac:chgData name="ARNAV MUNDE" userId="8d9a77ebeb67a11d" providerId="LiveId" clId="{545B6660-CE72-4584-A080-F7EC13F08EB3}" dt="2021-06-27T11:32:58.977" v="7137" actId="1582"/>
          <ac:spMkLst>
            <pc:docMk/>
            <pc:sldMk cId="605240971" sldId="346"/>
            <ac:spMk id="25" creationId="{FCB4C7A8-68A1-4925-98EE-64407D2A2C57}"/>
          </ac:spMkLst>
        </pc:spChg>
        <pc:spChg chg="add mod">
          <ac:chgData name="ARNAV MUNDE" userId="8d9a77ebeb67a11d" providerId="LiveId" clId="{545B6660-CE72-4584-A080-F7EC13F08EB3}" dt="2021-06-27T11:33:16.791" v="7141" actId="1582"/>
          <ac:spMkLst>
            <pc:docMk/>
            <pc:sldMk cId="605240971" sldId="346"/>
            <ac:spMk id="26" creationId="{9F562926-1708-476D-823B-579327A88C1B}"/>
          </ac:spMkLst>
        </pc:spChg>
        <pc:spChg chg="add mod">
          <ac:chgData name="ARNAV MUNDE" userId="8d9a77ebeb67a11d" providerId="LiveId" clId="{545B6660-CE72-4584-A080-F7EC13F08EB3}" dt="2021-06-27T11:33:22.467" v="7143" actId="208"/>
          <ac:spMkLst>
            <pc:docMk/>
            <pc:sldMk cId="605240971" sldId="346"/>
            <ac:spMk id="27" creationId="{74BB6D9E-5363-45CA-B3FB-8BCA5C36F8D1}"/>
          </ac:spMkLst>
        </pc:spChg>
        <pc:spChg chg="add mod">
          <ac:chgData name="ARNAV MUNDE" userId="8d9a77ebeb67a11d" providerId="LiveId" clId="{545B6660-CE72-4584-A080-F7EC13F08EB3}" dt="2021-06-27T11:15:00.829" v="6976" actId="1076"/>
          <ac:spMkLst>
            <pc:docMk/>
            <pc:sldMk cId="605240971" sldId="346"/>
            <ac:spMk id="28" creationId="{769FACA9-0887-4C6C-8DBE-02E3BEDA976B}"/>
          </ac:spMkLst>
        </pc:spChg>
        <pc:spChg chg="add mod">
          <ac:chgData name="ARNAV MUNDE" userId="8d9a77ebeb67a11d" providerId="LiveId" clId="{545B6660-CE72-4584-A080-F7EC13F08EB3}" dt="2021-06-27T11:18:19.082" v="7024" actId="1076"/>
          <ac:spMkLst>
            <pc:docMk/>
            <pc:sldMk cId="605240971" sldId="346"/>
            <ac:spMk id="29" creationId="{6D69DA4A-769C-4C3D-9591-504CA32C3A24}"/>
          </ac:spMkLst>
        </pc:spChg>
        <pc:spChg chg="add mod">
          <ac:chgData name="ARNAV MUNDE" userId="8d9a77ebeb67a11d" providerId="LiveId" clId="{545B6660-CE72-4584-A080-F7EC13F08EB3}" dt="2021-06-27T11:18:56.057" v="7035" actId="20577"/>
          <ac:spMkLst>
            <pc:docMk/>
            <pc:sldMk cId="605240971" sldId="346"/>
            <ac:spMk id="30" creationId="{ACC44000-E1C3-4F6F-8CDB-FFDCAB9DE60A}"/>
          </ac:spMkLst>
        </pc:spChg>
        <pc:spChg chg="add mod">
          <ac:chgData name="ARNAV MUNDE" userId="8d9a77ebeb67a11d" providerId="LiveId" clId="{545B6660-CE72-4584-A080-F7EC13F08EB3}" dt="2021-06-27T11:19:27.091" v="7045" actId="20577"/>
          <ac:spMkLst>
            <pc:docMk/>
            <pc:sldMk cId="605240971" sldId="346"/>
            <ac:spMk id="31" creationId="{52DFCCF2-3B28-4439-986B-D4E13FB63371}"/>
          </ac:spMkLst>
        </pc:spChg>
        <pc:spChg chg="add mod">
          <ac:chgData name="ARNAV MUNDE" userId="8d9a77ebeb67a11d" providerId="LiveId" clId="{545B6660-CE72-4584-A080-F7EC13F08EB3}" dt="2021-06-27T13:02:14.498" v="7412" actId="403"/>
          <ac:spMkLst>
            <pc:docMk/>
            <pc:sldMk cId="605240971" sldId="346"/>
            <ac:spMk id="32" creationId="{F1AA81C4-0A2F-4E51-99C9-01F838857CAE}"/>
          </ac:spMkLst>
        </pc:spChg>
        <pc:spChg chg="add mod">
          <ac:chgData name="ARNAV MUNDE" userId="8d9a77ebeb67a11d" providerId="LiveId" clId="{545B6660-CE72-4584-A080-F7EC13F08EB3}" dt="2021-06-27T13:02:24.686" v="7416" actId="403"/>
          <ac:spMkLst>
            <pc:docMk/>
            <pc:sldMk cId="605240971" sldId="346"/>
            <ac:spMk id="33" creationId="{3D250CF3-60A9-4E3C-8AD4-6C6E97AFEA58}"/>
          </ac:spMkLst>
        </pc:spChg>
        <pc:spChg chg="add mod">
          <ac:chgData name="ARNAV MUNDE" userId="8d9a77ebeb67a11d" providerId="LiveId" clId="{545B6660-CE72-4584-A080-F7EC13F08EB3}" dt="2021-06-27T13:02:30.333" v="7418" actId="403"/>
          <ac:spMkLst>
            <pc:docMk/>
            <pc:sldMk cId="605240971" sldId="346"/>
            <ac:spMk id="34" creationId="{C2041DD1-17BA-40EF-9A83-F059051F15FC}"/>
          </ac:spMkLst>
        </pc:spChg>
        <pc:spChg chg="add mod">
          <ac:chgData name="ARNAV MUNDE" userId="8d9a77ebeb67a11d" providerId="LiveId" clId="{545B6660-CE72-4584-A080-F7EC13F08EB3}" dt="2021-06-27T11:10:52.157" v="6859" actId="14100"/>
          <ac:spMkLst>
            <pc:docMk/>
            <pc:sldMk cId="605240971" sldId="346"/>
            <ac:spMk id="35" creationId="{576FB37B-ACF9-4EE9-9771-5AB44E2725F2}"/>
          </ac:spMkLst>
        </pc:spChg>
        <pc:spChg chg="mod">
          <ac:chgData name="ARNAV MUNDE" userId="8d9a77ebeb67a11d" providerId="LiveId" clId="{545B6660-CE72-4584-A080-F7EC13F08EB3}" dt="2021-06-27T11:06:33.071" v="6755"/>
          <ac:spMkLst>
            <pc:docMk/>
            <pc:sldMk cId="605240971" sldId="346"/>
            <ac:spMk id="41" creationId="{855010AC-7FF0-405A-9748-97E60EA365F0}"/>
          </ac:spMkLst>
        </pc:spChg>
        <pc:spChg chg="mod">
          <ac:chgData name="ARNAV MUNDE" userId="8d9a77ebeb67a11d" providerId="LiveId" clId="{545B6660-CE72-4584-A080-F7EC13F08EB3}" dt="2021-06-27T11:06:33.071" v="6755"/>
          <ac:spMkLst>
            <pc:docMk/>
            <pc:sldMk cId="605240971" sldId="346"/>
            <ac:spMk id="42" creationId="{05EE671A-11EF-4EC7-ABCC-C26D99046E73}"/>
          </ac:spMkLst>
        </pc:spChg>
        <pc:spChg chg="mod">
          <ac:chgData name="ARNAV MUNDE" userId="8d9a77ebeb67a11d" providerId="LiveId" clId="{545B6660-CE72-4584-A080-F7EC13F08EB3}" dt="2021-06-27T11:06:33.071" v="6755"/>
          <ac:spMkLst>
            <pc:docMk/>
            <pc:sldMk cId="605240971" sldId="346"/>
            <ac:spMk id="44" creationId="{E2E1CDD1-6614-463A-96EC-47CB5ACE2BBA}"/>
          </ac:spMkLst>
        </pc:spChg>
        <pc:spChg chg="mod">
          <ac:chgData name="ARNAV MUNDE" userId="8d9a77ebeb67a11d" providerId="LiveId" clId="{545B6660-CE72-4584-A080-F7EC13F08EB3}" dt="2021-06-27T11:06:33.071" v="6755"/>
          <ac:spMkLst>
            <pc:docMk/>
            <pc:sldMk cId="605240971" sldId="346"/>
            <ac:spMk id="45" creationId="{67AA3437-AC68-499E-A515-6E69C46A0BBD}"/>
          </ac:spMkLst>
        </pc:spChg>
        <pc:spChg chg="mod">
          <ac:chgData name="ARNAV MUNDE" userId="8d9a77ebeb67a11d" providerId="LiveId" clId="{545B6660-CE72-4584-A080-F7EC13F08EB3}" dt="2021-06-27T11:06:33.071" v="6755"/>
          <ac:spMkLst>
            <pc:docMk/>
            <pc:sldMk cId="605240971" sldId="346"/>
            <ac:spMk id="47" creationId="{45F5EE6C-B672-44B2-ACAD-4DF2A4957B96}"/>
          </ac:spMkLst>
        </pc:spChg>
        <pc:spChg chg="mod">
          <ac:chgData name="ARNAV MUNDE" userId="8d9a77ebeb67a11d" providerId="LiveId" clId="{545B6660-CE72-4584-A080-F7EC13F08EB3}" dt="2021-06-27T11:06:33.071" v="6755"/>
          <ac:spMkLst>
            <pc:docMk/>
            <pc:sldMk cId="605240971" sldId="346"/>
            <ac:spMk id="48" creationId="{6D35F508-5B58-4DFE-816F-E6345941F6E9}"/>
          </ac:spMkLst>
        </pc:spChg>
        <pc:spChg chg="mod">
          <ac:chgData name="ARNAV MUNDE" userId="8d9a77ebeb67a11d" providerId="LiveId" clId="{545B6660-CE72-4584-A080-F7EC13F08EB3}" dt="2021-06-27T11:06:33.071" v="6755"/>
          <ac:spMkLst>
            <pc:docMk/>
            <pc:sldMk cId="605240971" sldId="346"/>
            <ac:spMk id="49" creationId="{90A5DDBC-651B-465A-9F23-B79BA921E69A}"/>
          </ac:spMkLst>
        </pc:spChg>
        <pc:spChg chg="mod">
          <ac:chgData name="ARNAV MUNDE" userId="8d9a77ebeb67a11d" providerId="LiveId" clId="{545B6660-CE72-4584-A080-F7EC13F08EB3}" dt="2021-06-27T11:06:33.071" v="6755"/>
          <ac:spMkLst>
            <pc:docMk/>
            <pc:sldMk cId="605240971" sldId="346"/>
            <ac:spMk id="50" creationId="{DC1A58CB-94FB-4882-94F3-472412EB047E}"/>
          </ac:spMkLst>
        </pc:spChg>
        <pc:spChg chg="mod">
          <ac:chgData name="ARNAV MUNDE" userId="8d9a77ebeb67a11d" providerId="LiveId" clId="{545B6660-CE72-4584-A080-F7EC13F08EB3}" dt="2021-06-27T11:06:33.071" v="6755"/>
          <ac:spMkLst>
            <pc:docMk/>
            <pc:sldMk cId="605240971" sldId="346"/>
            <ac:spMk id="51" creationId="{7290224F-4E84-4EEC-A4F2-2C37F2CAED23}"/>
          </ac:spMkLst>
        </pc:spChg>
        <pc:spChg chg="mod">
          <ac:chgData name="ARNAV MUNDE" userId="8d9a77ebeb67a11d" providerId="LiveId" clId="{545B6660-CE72-4584-A080-F7EC13F08EB3}" dt="2021-06-27T11:06:33.071" v="6755"/>
          <ac:spMkLst>
            <pc:docMk/>
            <pc:sldMk cId="605240971" sldId="346"/>
            <ac:spMk id="52" creationId="{B9910856-42C4-4D79-B9F0-6C632B787530}"/>
          </ac:spMkLst>
        </pc:spChg>
        <pc:spChg chg="mod">
          <ac:chgData name="ARNAV MUNDE" userId="8d9a77ebeb67a11d" providerId="LiveId" clId="{545B6660-CE72-4584-A080-F7EC13F08EB3}" dt="2021-06-27T11:06:33.071" v="6755"/>
          <ac:spMkLst>
            <pc:docMk/>
            <pc:sldMk cId="605240971" sldId="346"/>
            <ac:spMk id="53" creationId="{AE0A1077-5A34-4E73-BF9B-F3D2EBFE4928}"/>
          </ac:spMkLst>
        </pc:spChg>
        <pc:spChg chg="mod">
          <ac:chgData name="ARNAV MUNDE" userId="8d9a77ebeb67a11d" providerId="LiveId" clId="{545B6660-CE72-4584-A080-F7EC13F08EB3}" dt="2021-06-27T11:06:33.071" v="6755"/>
          <ac:spMkLst>
            <pc:docMk/>
            <pc:sldMk cId="605240971" sldId="346"/>
            <ac:spMk id="54" creationId="{5A91860F-A093-4E67-89CC-5341EBCDF9F5}"/>
          </ac:spMkLst>
        </pc:spChg>
        <pc:spChg chg="mod">
          <ac:chgData name="ARNAV MUNDE" userId="8d9a77ebeb67a11d" providerId="LiveId" clId="{545B6660-CE72-4584-A080-F7EC13F08EB3}" dt="2021-06-27T11:06:33.071" v="6755"/>
          <ac:spMkLst>
            <pc:docMk/>
            <pc:sldMk cId="605240971" sldId="346"/>
            <ac:spMk id="55" creationId="{2BF90E9A-017C-44C5-AC8A-11BAEB106D6E}"/>
          </ac:spMkLst>
        </pc:spChg>
        <pc:spChg chg="mod">
          <ac:chgData name="ARNAV MUNDE" userId="8d9a77ebeb67a11d" providerId="LiveId" clId="{545B6660-CE72-4584-A080-F7EC13F08EB3}" dt="2021-06-27T11:06:33.071" v="6755"/>
          <ac:spMkLst>
            <pc:docMk/>
            <pc:sldMk cId="605240971" sldId="346"/>
            <ac:spMk id="57" creationId="{8AFC4D87-5A16-407E-BC5E-D49B49D5DF1A}"/>
          </ac:spMkLst>
        </pc:spChg>
        <pc:spChg chg="mod">
          <ac:chgData name="ARNAV MUNDE" userId="8d9a77ebeb67a11d" providerId="LiveId" clId="{545B6660-CE72-4584-A080-F7EC13F08EB3}" dt="2021-06-27T11:06:33.071" v="6755"/>
          <ac:spMkLst>
            <pc:docMk/>
            <pc:sldMk cId="605240971" sldId="346"/>
            <ac:spMk id="58" creationId="{8EFEC7FB-6781-4FB5-8A2B-D9A2DE3523B7}"/>
          </ac:spMkLst>
        </pc:spChg>
        <pc:spChg chg="mod">
          <ac:chgData name="ARNAV MUNDE" userId="8d9a77ebeb67a11d" providerId="LiveId" clId="{545B6660-CE72-4584-A080-F7EC13F08EB3}" dt="2021-06-27T11:06:33.071" v="6755"/>
          <ac:spMkLst>
            <pc:docMk/>
            <pc:sldMk cId="605240971" sldId="346"/>
            <ac:spMk id="59" creationId="{8938C69B-3545-4509-B3C3-934489A96FF4}"/>
          </ac:spMkLst>
        </pc:spChg>
        <pc:spChg chg="add mod">
          <ac:chgData name="ARNAV MUNDE" userId="8d9a77ebeb67a11d" providerId="LiveId" clId="{545B6660-CE72-4584-A080-F7EC13F08EB3}" dt="2021-06-27T11:29:13.566" v="7078" actId="207"/>
          <ac:spMkLst>
            <pc:docMk/>
            <pc:sldMk cId="605240971" sldId="346"/>
            <ac:spMk id="60" creationId="{2011B863-9DB5-44E2-9EB9-138460A45373}"/>
          </ac:spMkLst>
        </pc:spChg>
        <pc:spChg chg="add mod">
          <ac:chgData name="ARNAV MUNDE" userId="8d9a77ebeb67a11d" providerId="LiveId" clId="{545B6660-CE72-4584-A080-F7EC13F08EB3}" dt="2021-06-27T11:29:18.919" v="7079" actId="207"/>
          <ac:spMkLst>
            <pc:docMk/>
            <pc:sldMk cId="605240971" sldId="346"/>
            <ac:spMk id="61" creationId="{6FA061BE-F21E-4549-869A-92EBBD922060}"/>
          </ac:spMkLst>
        </pc:spChg>
        <pc:spChg chg="add mod">
          <ac:chgData name="ARNAV MUNDE" userId="8d9a77ebeb67a11d" providerId="LiveId" clId="{545B6660-CE72-4584-A080-F7EC13F08EB3}" dt="2021-06-27T11:29:25.478" v="7080" actId="207"/>
          <ac:spMkLst>
            <pc:docMk/>
            <pc:sldMk cId="605240971" sldId="346"/>
            <ac:spMk id="62" creationId="{8CD9AE30-867A-4687-A6DC-B7B619C8DF5C}"/>
          </ac:spMkLst>
        </pc:spChg>
        <pc:spChg chg="add mod">
          <ac:chgData name="ARNAV MUNDE" userId="8d9a77ebeb67a11d" providerId="LiveId" clId="{545B6660-CE72-4584-A080-F7EC13F08EB3}" dt="2021-06-27T11:28:51.226" v="7074" actId="2711"/>
          <ac:spMkLst>
            <pc:docMk/>
            <pc:sldMk cId="605240971" sldId="346"/>
            <ac:spMk id="63" creationId="{64866E1C-DD0A-4B69-841B-F9874953D418}"/>
          </ac:spMkLst>
        </pc:spChg>
        <pc:spChg chg="add mod">
          <ac:chgData name="ARNAV MUNDE" userId="8d9a77ebeb67a11d" providerId="LiveId" clId="{545B6660-CE72-4584-A080-F7EC13F08EB3}" dt="2021-06-27T11:43:12.171" v="7170" actId="14100"/>
          <ac:spMkLst>
            <pc:docMk/>
            <pc:sldMk cId="605240971" sldId="346"/>
            <ac:spMk id="76" creationId="{239B3FDA-9FDF-41C4-BD72-9EC5DE0BA7F0}"/>
          </ac:spMkLst>
        </pc:spChg>
        <pc:grpChg chg="add del mod ord">
          <ac:chgData name="ARNAV MUNDE" userId="8d9a77ebeb67a11d" providerId="LiveId" clId="{545B6660-CE72-4584-A080-F7EC13F08EB3}" dt="2021-06-27T11:32:30.194" v="7133" actId="166"/>
          <ac:grpSpMkLst>
            <pc:docMk/>
            <pc:sldMk cId="605240971" sldId="346"/>
            <ac:grpSpMk id="13" creationId="{FC31D1F4-6906-4A57-ACFB-D768A62E7D70}"/>
          </ac:grpSpMkLst>
        </pc:grpChg>
        <pc:grpChg chg="add del mod">
          <ac:chgData name="ARNAV MUNDE" userId="8d9a77ebeb67a11d" providerId="LiveId" clId="{545B6660-CE72-4584-A080-F7EC13F08EB3}" dt="2021-06-27T11:20:56.618" v="7052" actId="478"/>
          <ac:grpSpMkLst>
            <pc:docMk/>
            <pc:sldMk cId="605240971" sldId="346"/>
            <ac:grpSpMk id="40" creationId="{6793AE41-7E4D-4242-A1E6-43CE517EEAF7}"/>
          </ac:grpSpMkLst>
        </pc:grpChg>
        <pc:grpChg chg="add del mod">
          <ac:chgData name="ARNAV MUNDE" userId="8d9a77ebeb67a11d" providerId="LiveId" clId="{545B6660-CE72-4584-A080-F7EC13F08EB3}" dt="2021-06-27T11:21:39.032" v="7059" actId="478"/>
          <ac:grpSpMkLst>
            <pc:docMk/>
            <pc:sldMk cId="605240971" sldId="346"/>
            <ac:grpSpMk id="43" creationId="{FD10A530-363D-45A4-8FF3-1D76CB09EC4F}"/>
          </ac:grpSpMkLst>
        </pc:grpChg>
        <pc:grpChg chg="add del mod">
          <ac:chgData name="ARNAV MUNDE" userId="8d9a77ebeb67a11d" providerId="LiveId" clId="{545B6660-CE72-4584-A080-F7EC13F08EB3}" dt="2021-06-27T11:31:31.699" v="7121" actId="478"/>
          <ac:grpSpMkLst>
            <pc:docMk/>
            <pc:sldMk cId="605240971" sldId="346"/>
            <ac:grpSpMk id="46" creationId="{E66D0FFE-20C9-4F77-AC13-0A9C9E3420A7}"/>
          </ac:grpSpMkLst>
        </pc:grpChg>
        <pc:grpChg chg="add del mod">
          <ac:chgData name="ARNAV MUNDE" userId="8d9a77ebeb67a11d" providerId="LiveId" clId="{545B6660-CE72-4584-A080-F7EC13F08EB3}" dt="2021-06-27T11:20:32.214" v="7047" actId="478"/>
          <ac:grpSpMkLst>
            <pc:docMk/>
            <pc:sldMk cId="605240971" sldId="346"/>
            <ac:grpSpMk id="56" creationId="{2216513D-2059-41B7-8108-8E9815C582BA}"/>
          </ac:grpSpMkLst>
        </pc:grpChg>
        <pc:picChg chg="del">
          <ac:chgData name="ARNAV MUNDE" userId="8d9a77ebeb67a11d" providerId="LiveId" clId="{545B6660-CE72-4584-A080-F7EC13F08EB3}" dt="2021-06-27T10:53:50.557" v="6753" actId="478"/>
          <ac:picMkLst>
            <pc:docMk/>
            <pc:sldMk cId="605240971" sldId="346"/>
            <ac:picMk id="3" creationId="{50DE6AC4-A83F-44E0-8BCC-AC5092FA608D}"/>
          </ac:picMkLst>
        </pc:picChg>
        <pc:picChg chg="del">
          <ac:chgData name="ARNAV MUNDE" userId="8d9a77ebeb67a11d" providerId="LiveId" clId="{545B6660-CE72-4584-A080-F7EC13F08EB3}" dt="2021-06-27T10:53:50.557" v="6753" actId="478"/>
          <ac:picMkLst>
            <pc:docMk/>
            <pc:sldMk cId="605240971" sldId="346"/>
            <ac:picMk id="6" creationId="{A873A0A6-C4CB-4B97-A515-9B37BA25519E}"/>
          </ac:picMkLst>
        </pc:picChg>
        <pc:picChg chg="del">
          <ac:chgData name="ARNAV MUNDE" userId="8d9a77ebeb67a11d" providerId="LiveId" clId="{545B6660-CE72-4584-A080-F7EC13F08EB3}" dt="2021-06-27T10:53:50.557" v="6753" actId="478"/>
          <ac:picMkLst>
            <pc:docMk/>
            <pc:sldMk cId="605240971" sldId="346"/>
            <ac:picMk id="8" creationId="{E21F2FE8-D473-4FCE-A83E-FC0B7AD0DBF3}"/>
          </ac:picMkLst>
        </pc:picChg>
        <pc:picChg chg="del">
          <ac:chgData name="ARNAV MUNDE" userId="8d9a77ebeb67a11d" providerId="LiveId" clId="{545B6660-CE72-4584-A080-F7EC13F08EB3}" dt="2021-06-27T10:53:50.557" v="6753" actId="478"/>
          <ac:picMkLst>
            <pc:docMk/>
            <pc:sldMk cId="605240971" sldId="346"/>
            <ac:picMk id="12" creationId="{C523EB5B-78CE-4A3B-934C-522F7D229C12}"/>
          </ac:picMkLst>
        </pc:picChg>
        <pc:picChg chg="del">
          <ac:chgData name="ARNAV MUNDE" userId="8d9a77ebeb67a11d" providerId="LiveId" clId="{545B6660-CE72-4584-A080-F7EC13F08EB3}" dt="2021-06-27T10:53:50.557" v="6753" actId="478"/>
          <ac:picMkLst>
            <pc:docMk/>
            <pc:sldMk cId="605240971" sldId="346"/>
            <ac:picMk id="14" creationId="{2BE1C223-0429-4D26-A922-90C27CDA1CCE}"/>
          </ac:picMkLst>
        </pc:picChg>
        <pc:picChg chg="del">
          <ac:chgData name="ARNAV MUNDE" userId="8d9a77ebeb67a11d" providerId="LiveId" clId="{545B6660-CE72-4584-A080-F7EC13F08EB3}" dt="2021-06-27T10:53:50.557" v="6753" actId="478"/>
          <ac:picMkLst>
            <pc:docMk/>
            <pc:sldMk cId="605240971" sldId="346"/>
            <ac:picMk id="16" creationId="{F0D25030-4751-4D59-AA05-C7E24274D756}"/>
          </ac:picMkLst>
        </pc:picChg>
        <pc:picChg chg="add mod">
          <ac:chgData name="ARNAV MUNDE" userId="8d9a77ebeb67a11d" providerId="LiveId" clId="{545B6660-CE72-4584-A080-F7EC13F08EB3}" dt="2021-06-27T11:20:42.338" v="7050" actId="1076"/>
          <ac:picMkLst>
            <pc:docMk/>
            <pc:sldMk cId="605240971" sldId="346"/>
            <ac:picMk id="69" creationId="{C3D42DAF-99BE-4615-A008-95A35FB8B2FA}"/>
          </ac:picMkLst>
        </pc:picChg>
        <pc:picChg chg="add mod">
          <ac:chgData name="ARNAV MUNDE" userId="8d9a77ebeb67a11d" providerId="LiveId" clId="{545B6660-CE72-4584-A080-F7EC13F08EB3}" dt="2021-06-27T11:21:08.354" v="7057" actId="1076"/>
          <ac:picMkLst>
            <pc:docMk/>
            <pc:sldMk cId="605240971" sldId="346"/>
            <ac:picMk id="71" creationId="{806D9EDC-FB5E-4F21-A72B-F54E69DE7F0B}"/>
          </ac:picMkLst>
        </pc:picChg>
        <pc:picChg chg="add mod">
          <ac:chgData name="ARNAV MUNDE" userId="8d9a77ebeb67a11d" providerId="LiveId" clId="{545B6660-CE72-4584-A080-F7EC13F08EB3}" dt="2021-06-27T11:43:26.311" v="7175" actId="1037"/>
          <ac:picMkLst>
            <pc:docMk/>
            <pc:sldMk cId="605240971" sldId="346"/>
            <ac:picMk id="73" creationId="{325B3674-ADCA-4293-9728-8B851634F2E2}"/>
          </ac:picMkLst>
        </pc:picChg>
        <pc:picChg chg="add mod">
          <ac:chgData name="ARNAV MUNDE" userId="8d9a77ebeb67a11d" providerId="LiveId" clId="{545B6660-CE72-4584-A080-F7EC13F08EB3}" dt="2021-06-27T11:31:47.988" v="7127" actId="1036"/>
          <ac:picMkLst>
            <pc:docMk/>
            <pc:sldMk cId="605240971" sldId="346"/>
            <ac:picMk id="75" creationId="{522DFC20-2378-4417-B0DF-023F52F41517}"/>
          </ac:picMkLst>
        </pc:picChg>
        <pc:cxnChg chg="mod">
          <ac:chgData name="ARNAV MUNDE" userId="8d9a77ebeb67a11d" providerId="LiveId" clId="{545B6660-CE72-4584-A080-F7EC13F08EB3}" dt="2021-06-27T11:07:05.091" v="6760" actId="207"/>
          <ac:cxnSpMkLst>
            <pc:docMk/>
            <pc:sldMk cId="605240971" sldId="346"/>
            <ac:cxnSpMk id="19" creationId="{5237512F-09B5-4982-98EF-513079DBDC59}"/>
          </ac:cxnSpMkLst>
        </pc:cxnChg>
        <pc:cxnChg chg="add mod ord">
          <ac:chgData name="ARNAV MUNDE" userId="8d9a77ebeb67a11d" providerId="LiveId" clId="{545B6660-CE72-4584-A080-F7EC13F08EB3}" dt="2021-06-27T11:34:00.388" v="7155" actId="170"/>
          <ac:cxnSpMkLst>
            <pc:docMk/>
            <pc:sldMk cId="605240971" sldId="346"/>
            <ac:cxnSpMk id="36" creationId="{37D45DBB-4143-4942-869D-7C134DCA7F94}"/>
          </ac:cxnSpMkLst>
        </pc:cxnChg>
        <pc:cxnChg chg="add mod ord">
          <ac:chgData name="ARNAV MUNDE" userId="8d9a77ebeb67a11d" providerId="LiveId" clId="{545B6660-CE72-4584-A080-F7EC13F08EB3}" dt="2021-06-27T11:32:42.127" v="7135" actId="170"/>
          <ac:cxnSpMkLst>
            <pc:docMk/>
            <pc:sldMk cId="605240971" sldId="346"/>
            <ac:cxnSpMk id="37" creationId="{A3A6A0C3-B0F9-47E8-AC28-4D1879D15743}"/>
          </ac:cxnSpMkLst>
        </pc:cxnChg>
        <pc:cxnChg chg="add mod ord">
          <ac:chgData name="ARNAV MUNDE" userId="8d9a77ebeb67a11d" providerId="LiveId" clId="{545B6660-CE72-4584-A080-F7EC13F08EB3}" dt="2021-06-27T11:34:10.008" v="7160" actId="170"/>
          <ac:cxnSpMkLst>
            <pc:docMk/>
            <pc:sldMk cId="605240971" sldId="346"/>
            <ac:cxnSpMk id="38" creationId="{83F6EBC6-7CE1-4608-94E1-E9B98345A569}"/>
          </ac:cxnSpMkLst>
        </pc:cxnChg>
        <pc:cxnChg chg="add mod">
          <ac:chgData name="ARNAV MUNDE" userId="8d9a77ebeb67a11d" providerId="LiveId" clId="{545B6660-CE72-4584-A080-F7EC13F08EB3}" dt="2021-06-27T11:16:06.098" v="6986" actId="14100"/>
          <ac:cxnSpMkLst>
            <pc:docMk/>
            <pc:sldMk cId="605240971" sldId="346"/>
            <ac:cxnSpMk id="39" creationId="{C6862842-9674-4D22-BD66-682E9E41E5A9}"/>
          </ac:cxnSpMkLst>
        </pc:cxnChg>
      </pc:sldChg>
      <pc:sldChg chg="add del">
        <pc:chgData name="ARNAV MUNDE" userId="8d9a77ebeb67a11d" providerId="LiveId" clId="{545B6660-CE72-4584-A080-F7EC13F08EB3}" dt="2021-06-27T16:00:42.342" v="8489" actId="2696"/>
        <pc:sldMkLst>
          <pc:docMk/>
          <pc:sldMk cId="1018545323" sldId="347"/>
        </pc:sldMkLst>
      </pc:sldChg>
      <pc:sldChg chg="addSp delSp modSp new del mod">
        <pc:chgData name="ARNAV MUNDE" userId="8d9a77ebeb67a11d" providerId="LiveId" clId="{545B6660-CE72-4584-A080-F7EC13F08EB3}" dt="2021-06-27T14:45:16.175" v="8386" actId="47"/>
        <pc:sldMkLst>
          <pc:docMk/>
          <pc:sldMk cId="3517147949" sldId="347"/>
        </pc:sldMkLst>
        <pc:spChg chg="del">
          <ac:chgData name="ARNAV MUNDE" userId="8d9a77ebeb67a11d" providerId="LiveId" clId="{545B6660-CE72-4584-A080-F7EC13F08EB3}" dt="2021-06-27T13:22:42.934" v="7548" actId="478"/>
          <ac:spMkLst>
            <pc:docMk/>
            <pc:sldMk cId="3517147949" sldId="347"/>
            <ac:spMk id="2" creationId="{35185F93-CD84-4313-8B28-440B2863BB4F}"/>
          </ac:spMkLst>
        </pc:spChg>
        <pc:spChg chg="mod">
          <ac:chgData name="ARNAV MUNDE" userId="8d9a77ebeb67a11d" providerId="LiveId" clId="{545B6660-CE72-4584-A080-F7EC13F08EB3}" dt="2021-06-27T13:22:37.925" v="7547"/>
          <ac:spMkLst>
            <pc:docMk/>
            <pc:sldMk cId="3517147949" sldId="347"/>
            <ac:spMk id="4" creationId="{86273908-9953-424C-81F3-963B502CB6FF}"/>
          </ac:spMkLst>
        </pc:spChg>
        <pc:spChg chg="mod">
          <ac:chgData name="ARNAV MUNDE" userId="8d9a77ebeb67a11d" providerId="LiveId" clId="{545B6660-CE72-4584-A080-F7EC13F08EB3}" dt="2021-06-27T14:02:21.123" v="7833" actId="14100"/>
          <ac:spMkLst>
            <pc:docMk/>
            <pc:sldMk cId="3517147949" sldId="347"/>
            <ac:spMk id="5" creationId="{F65B2682-BB58-442A-B09C-A0DD445F7F10}"/>
          </ac:spMkLst>
        </pc:spChg>
        <pc:spChg chg="mod">
          <ac:chgData name="ARNAV MUNDE" userId="8d9a77ebeb67a11d" providerId="LiveId" clId="{545B6660-CE72-4584-A080-F7EC13F08EB3}" dt="2021-06-27T13:22:37.925" v="7547"/>
          <ac:spMkLst>
            <pc:docMk/>
            <pc:sldMk cId="3517147949" sldId="347"/>
            <ac:spMk id="6" creationId="{9AE9DE24-2622-4AEC-A41C-9CBA3BD622DB}"/>
          </ac:spMkLst>
        </pc:spChg>
        <pc:spChg chg="mod">
          <ac:chgData name="ARNAV MUNDE" userId="8d9a77ebeb67a11d" providerId="LiveId" clId="{545B6660-CE72-4584-A080-F7EC13F08EB3}" dt="2021-06-27T13:22:37.925" v="7547"/>
          <ac:spMkLst>
            <pc:docMk/>
            <pc:sldMk cId="3517147949" sldId="347"/>
            <ac:spMk id="7" creationId="{278BC22A-6314-4C3C-AA28-93FCF0A8ABC9}"/>
          </ac:spMkLst>
        </pc:spChg>
        <pc:spChg chg="mod">
          <ac:chgData name="ARNAV MUNDE" userId="8d9a77ebeb67a11d" providerId="LiveId" clId="{545B6660-CE72-4584-A080-F7EC13F08EB3}" dt="2021-06-27T13:53:58.819" v="7788" actId="20577"/>
          <ac:spMkLst>
            <pc:docMk/>
            <pc:sldMk cId="3517147949" sldId="347"/>
            <ac:spMk id="8" creationId="{094AAAD6-1D92-4CD4-9E57-4555344C83CD}"/>
          </ac:spMkLst>
        </pc:spChg>
        <pc:spChg chg="mod">
          <ac:chgData name="ARNAV MUNDE" userId="8d9a77ebeb67a11d" providerId="LiveId" clId="{545B6660-CE72-4584-A080-F7EC13F08EB3}" dt="2021-06-27T14:03:16.463" v="7845" actId="1076"/>
          <ac:spMkLst>
            <pc:docMk/>
            <pc:sldMk cId="3517147949" sldId="347"/>
            <ac:spMk id="9" creationId="{36888467-2D53-4A1E-AC31-09D11FDF571E}"/>
          </ac:spMkLst>
        </pc:spChg>
        <pc:spChg chg="del mod">
          <ac:chgData name="ARNAV MUNDE" userId="8d9a77ebeb67a11d" providerId="LiveId" clId="{545B6660-CE72-4584-A080-F7EC13F08EB3}" dt="2021-06-27T13:43:02.631" v="7619" actId="478"/>
          <ac:spMkLst>
            <pc:docMk/>
            <pc:sldMk cId="3517147949" sldId="347"/>
            <ac:spMk id="10" creationId="{DC24A795-3A4E-414A-8F2E-BAD027CD50B8}"/>
          </ac:spMkLst>
        </pc:spChg>
        <pc:spChg chg="del mod">
          <ac:chgData name="ARNAV MUNDE" userId="8d9a77ebeb67a11d" providerId="LiveId" clId="{545B6660-CE72-4584-A080-F7EC13F08EB3}" dt="2021-06-27T14:03:33.199" v="7849" actId="478"/>
          <ac:spMkLst>
            <pc:docMk/>
            <pc:sldMk cId="3517147949" sldId="347"/>
            <ac:spMk id="11" creationId="{A6E9BE44-A98C-47E3-9865-644BB831D060}"/>
          </ac:spMkLst>
        </pc:spChg>
        <pc:spChg chg="del mod">
          <ac:chgData name="ARNAV MUNDE" userId="8d9a77ebeb67a11d" providerId="LiveId" clId="{545B6660-CE72-4584-A080-F7EC13F08EB3}" dt="2021-06-27T14:03:24.675" v="7847" actId="478"/>
          <ac:spMkLst>
            <pc:docMk/>
            <pc:sldMk cId="3517147949" sldId="347"/>
            <ac:spMk id="12" creationId="{1ACA208B-BDC9-48B2-ADD7-A6982A3E360F}"/>
          </ac:spMkLst>
        </pc:spChg>
        <pc:spChg chg="del mod">
          <ac:chgData name="ARNAV MUNDE" userId="8d9a77ebeb67a11d" providerId="LiveId" clId="{545B6660-CE72-4584-A080-F7EC13F08EB3}" dt="2021-06-27T14:03:21.619" v="7846" actId="478"/>
          <ac:spMkLst>
            <pc:docMk/>
            <pc:sldMk cId="3517147949" sldId="347"/>
            <ac:spMk id="13" creationId="{57EDD977-D3BA-4A5D-837E-F2F9F197A09F}"/>
          </ac:spMkLst>
        </pc:spChg>
        <pc:spChg chg="mod">
          <ac:chgData name="ARNAV MUNDE" userId="8d9a77ebeb67a11d" providerId="LiveId" clId="{545B6660-CE72-4584-A080-F7EC13F08EB3}" dt="2021-06-27T13:22:37.925" v="7547"/>
          <ac:spMkLst>
            <pc:docMk/>
            <pc:sldMk cId="3517147949" sldId="347"/>
            <ac:spMk id="15" creationId="{93065707-1A59-45E2-B0E7-6F19D027A2A3}"/>
          </ac:spMkLst>
        </pc:spChg>
        <pc:spChg chg="mod">
          <ac:chgData name="ARNAV MUNDE" userId="8d9a77ebeb67a11d" providerId="LiveId" clId="{545B6660-CE72-4584-A080-F7EC13F08EB3}" dt="2021-06-27T13:22:37.925" v="7547"/>
          <ac:spMkLst>
            <pc:docMk/>
            <pc:sldMk cId="3517147949" sldId="347"/>
            <ac:spMk id="16" creationId="{06E8F521-087E-4E04-A466-874BF4347778}"/>
          </ac:spMkLst>
        </pc:spChg>
        <pc:spChg chg="mod">
          <ac:chgData name="ARNAV MUNDE" userId="8d9a77ebeb67a11d" providerId="LiveId" clId="{545B6660-CE72-4584-A080-F7EC13F08EB3}" dt="2021-06-27T13:22:37.925" v="7547"/>
          <ac:spMkLst>
            <pc:docMk/>
            <pc:sldMk cId="3517147949" sldId="347"/>
            <ac:spMk id="17" creationId="{31058C57-F770-4CA4-9E87-F26C47117B0F}"/>
          </ac:spMkLst>
        </pc:spChg>
        <pc:spChg chg="mod">
          <ac:chgData name="ARNAV MUNDE" userId="8d9a77ebeb67a11d" providerId="LiveId" clId="{545B6660-CE72-4584-A080-F7EC13F08EB3}" dt="2021-06-27T14:06:42.284" v="7878" actId="1076"/>
          <ac:spMkLst>
            <pc:docMk/>
            <pc:sldMk cId="3517147949" sldId="347"/>
            <ac:spMk id="18" creationId="{B1694385-35A1-41F0-A380-59F10089F71F}"/>
          </ac:spMkLst>
        </pc:spChg>
        <pc:spChg chg="mod">
          <ac:chgData name="ARNAV MUNDE" userId="8d9a77ebeb67a11d" providerId="LiveId" clId="{545B6660-CE72-4584-A080-F7EC13F08EB3}" dt="2021-06-27T14:13:02.865" v="8087" actId="1076"/>
          <ac:spMkLst>
            <pc:docMk/>
            <pc:sldMk cId="3517147949" sldId="347"/>
            <ac:spMk id="19" creationId="{5170B83F-0E50-4D0B-9E7C-07A6552FFE8F}"/>
          </ac:spMkLst>
        </pc:spChg>
        <pc:spChg chg="mod">
          <ac:chgData name="ARNAV MUNDE" userId="8d9a77ebeb67a11d" providerId="LiveId" clId="{545B6660-CE72-4584-A080-F7EC13F08EB3}" dt="2021-06-27T14:05:38.055" v="7866" actId="14100"/>
          <ac:spMkLst>
            <pc:docMk/>
            <pc:sldMk cId="3517147949" sldId="347"/>
            <ac:spMk id="20" creationId="{8F5D571A-AA0D-485F-B10A-69E578043B05}"/>
          </ac:spMkLst>
        </pc:spChg>
        <pc:spChg chg="del mod">
          <ac:chgData name="ARNAV MUNDE" userId="8d9a77ebeb67a11d" providerId="LiveId" clId="{545B6660-CE72-4584-A080-F7EC13F08EB3}" dt="2021-06-27T13:43:09.713" v="7623" actId="478"/>
          <ac:spMkLst>
            <pc:docMk/>
            <pc:sldMk cId="3517147949" sldId="347"/>
            <ac:spMk id="21" creationId="{39AF49BF-4EC2-47FD-9DB3-F74A88931B73}"/>
          </ac:spMkLst>
        </pc:spChg>
        <pc:spChg chg="del mod">
          <ac:chgData name="ARNAV MUNDE" userId="8d9a77ebeb67a11d" providerId="LiveId" clId="{545B6660-CE72-4584-A080-F7EC13F08EB3}" dt="2021-06-27T14:05:04.843" v="7859" actId="478"/>
          <ac:spMkLst>
            <pc:docMk/>
            <pc:sldMk cId="3517147949" sldId="347"/>
            <ac:spMk id="22" creationId="{2FDDA9D0-6B49-452D-B191-8940A5C2EBC2}"/>
          </ac:spMkLst>
        </pc:spChg>
        <pc:spChg chg="del mod">
          <ac:chgData name="ARNAV MUNDE" userId="8d9a77ebeb67a11d" providerId="LiveId" clId="{545B6660-CE72-4584-A080-F7EC13F08EB3}" dt="2021-06-27T14:05:00.715" v="7858" actId="478"/>
          <ac:spMkLst>
            <pc:docMk/>
            <pc:sldMk cId="3517147949" sldId="347"/>
            <ac:spMk id="23" creationId="{70EFE8EF-58A1-4AC8-B3CE-89066850B682}"/>
          </ac:spMkLst>
        </pc:spChg>
        <pc:spChg chg="del mod">
          <ac:chgData name="ARNAV MUNDE" userId="8d9a77ebeb67a11d" providerId="LiveId" clId="{545B6660-CE72-4584-A080-F7EC13F08EB3}" dt="2021-06-27T14:05:24.393" v="7862" actId="478"/>
          <ac:spMkLst>
            <pc:docMk/>
            <pc:sldMk cId="3517147949" sldId="347"/>
            <ac:spMk id="24" creationId="{1A3F11FC-D640-48E3-85D0-F120AF23F83F}"/>
          </ac:spMkLst>
        </pc:spChg>
        <pc:spChg chg="del mod">
          <ac:chgData name="ARNAV MUNDE" userId="8d9a77ebeb67a11d" providerId="LiveId" clId="{545B6660-CE72-4584-A080-F7EC13F08EB3}" dt="2021-06-27T14:05:13.806" v="7860" actId="478"/>
          <ac:spMkLst>
            <pc:docMk/>
            <pc:sldMk cId="3517147949" sldId="347"/>
            <ac:spMk id="25" creationId="{7DD8CF55-9AF4-4210-A11F-F5DE845ED1D0}"/>
          </ac:spMkLst>
        </pc:spChg>
        <pc:spChg chg="del mod">
          <ac:chgData name="ARNAV MUNDE" userId="8d9a77ebeb67a11d" providerId="LiveId" clId="{545B6660-CE72-4584-A080-F7EC13F08EB3}" dt="2021-06-27T14:05:20.354" v="7861" actId="478"/>
          <ac:spMkLst>
            <pc:docMk/>
            <pc:sldMk cId="3517147949" sldId="347"/>
            <ac:spMk id="26" creationId="{3FADC050-BA20-487E-9BEC-1283F9F1EE92}"/>
          </ac:spMkLst>
        </pc:spChg>
        <pc:spChg chg="del mod">
          <ac:chgData name="ARNAV MUNDE" userId="8d9a77ebeb67a11d" providerId="LiveId" clId="{545B6660-CE72-4584-A080-F7EC13F08EB3}" dt="2021-06-27T14:04:41.954" v="7856" actId="478"/>
          <ac:spMkLst>
            <pc:docMk/>
            <pc:sldMk cId="3517147949" sldId="347"/>
            <ac:spMk id="27" creationId="{1C1681E1-E564-4C6C-8A2F-9FE779AF508C}"/>
          </ac:spMkLst>
        </pc:spChg>
        <pc:spChg chg="del mod">
          <ac:chgData name="ARNAV MUNDE" userId="8d9a77ebeb67a11d" providerId="LiveId" clId="{545B6660-CE72-4584-A080-F7EC13F08EB3}" dt="2021-06-27T14:04:50.038" v="7857" actId="478"/>
          <ac:spMkLst>
            <pc:docMk/>
            <pc:sldMk cId="3517147949" sldId="347"/>
            <ac:spMk id="28" creationId="{94AFA316-12D8-4A55-A9B1-8AF447346889}"/>
          </ac:spMkLst>
        </pc:spChg>
        <pc:spChg chg="mod">
          <ac:chgData name="ARNAV MUNDE" userId="8d9a77ebeb67a11d" providerId="LiveId" clId="{545B6660-CE72-4584-A080-F7EC13F08EB3}" dt="2021-06-27T13:22:37.925" v="7547"/>
          <ac:spMkLst>
            <pc:docMk/>
            <pc:sldMk cId="3517147949" sldId="347"/>
            <ac:spMk id="30" creationId="{A8EDD53A-E19C-4B85-9882-D279D825CA6A}"/>
          </ac:spMkLst>
        </pc:spChg>
        <pc:spChg chg="mod">
          <ac:chgData name="ARNAV MUNDE" userId="8d9a77ebeb67a11d" providerId="LiveId" clId="{545B6660-CE72-4584-A080-F7EC13F08EB3}" dt="2021-06-27T14:02:27.343" v="7835" actId="14100"/>
          <ac:spMkLst>
            <pc:docMk/>
            <pc:sldMk cId="3517147949" sldId="347"/>
            <ac:spMk id="31" creationId="{0F6E70FA-A0E0-4C3B-A1D3-B8C842DFA4CD}"/>
          </ac:spMkLst>
        </pc:spChg>
        <pc:spChg chg="mod">
          <ac:chgData name="ARNAV MUNDE" userId="8d9a77ebeb67a11d" providerId="LiveId" clId="{545B6660-CE72-4584-A080-F7EC13F08EB3}" dt="2021-06-27T13:22:37.925" v="7547"/>
          <ac:spMkLst>
            <pc:docMk/>
            <pc:sldMk cId="3517147949" sldId="347"/>
            <ac:spMk id="32" creationId="{09564408-0A62-4CCB-B848-AD9BBCA5F597}"/>
          </ac:spMkLst>
        </pc:spChg>
        <pc:spChg chg="mod">
          <ac:chgData name="ARNAV MUNDE" userId="8d9a77ebeb67a11d" providerId="LiveId" clId="{545B6660-CE72-4584-A080-F7EC13F08EB3}" dt="2021-06-27T13:22:37.925" v="7547"/>
          <ac:spMkLst>
            <pc:docMk/>
            <pc:sldMk cId="3517147949" sldId="347"/>
            <ac:spMk id="33" creationId="{B220BE37-8DD7-49DA-A933-8C702BBEFEEB}"/>
          </ac:spMkLst>
        </pc:spChg>
        <pc:spChg chg="mod">
          <ac:chgData name="ARNAV MUNDE" userId="8d9a77ebeb67a11d" providerId="LiveId" clId="{545B6660-CE72-4584-A080-F7EC13F08EB3}" dt="2021-06-27T13:46:50.918" v="7775" actId="1076"/>
          <ac:spMkLst>
            <pc:docMk/>
            <pc:sldMk cId="3517147949" sldId="347"/>
            <ac:spMk id="34" creationId="{1ED9AD1E-3F68-4FE4-8D98-D7F0EE9C8F08}"/>
          </ac:spMkLst>
        </pc:spChg>
        <pc:spChg chg="mod">
          <ac:chgData name="ARNAV MUNDE" userId="8d9a77ebeb67a11d" providerId="LiveId" clId="{545B6660-CE72-4584-A080-F7EC13F08EB3}" dt="2021-06-27T14:03:13.420" v="7844" actId="1076"/>
          <ac:spMkLst>
            <pc:docMk/>
            <pc:sldMk cId="3517147949" sldId="347"/>
            <ac:spMk id="35" creationId="{D7C22D72-2F08-411F-89C2-82A5985053AE}"/>
          </ac:spMkLst>
        </pc:spChg>
        <pc:spChg chg="del mod">
          <ac:chgData name="ARNAV MUNDE" userId="8d9a77ebeb67a11d" providerId="LiveId" clId="{545B6660-CE72-4584-A080-F7EC13F08EB3}" dt="2021-06-27T13:43:01.296" v="7618" actId="478"/>
          <ac:spMkLst>
            <pc:docMk/>
            <pc:sldMk cId="3517147949" sldId="347"/>
            <ac:spMk id="36" creationId="{34F98C27-9A77-41C7-BC08-407A626F8F01}"/>
          </ac:spMkLst>
        </pc:spChg>
        <pc:spChg chg="del mod">
          <ac:chgData name="ARNAV MUNDE" userId="8d9a77ebeb67a11d" providerId="LiveId" clId="{545B6660-CE72-4584-A080-F7EC13F08EB3}" dt="2021-06-27T14:03:38.565" v="7850" actId="478"/>
          <ac:spMkLst>
            <pc:docMk/>
            <pc:sldMk cId="3517147949" sldId="347"/>
            <ac:spMk id="37" creationId="{AFA530E1-D677-40CE-B8D6-F1291FEB09F1}"/>
          </ac:spMkLst>
        </pc:spChg>
        <pc:spChg chg="del mod">
          <ac:chgData name="ARNAV MUNDE" userId="8d9a77ebeb67a11d" providerId="LiveId" clId="{545B6660-CE72-4584-A080-F7EC13F08EB3}" dt="2021-06-27T14:03:27.651" v="7848" actId="478"/>
          <ac:spMkLst>
            <pc:docMk/>
            <pc:sldMk cId="3517147949" sldId="347"/>
            <ac:spMk id="38" creationId="{23AE35F9-3F67-4CD8-9D2B-8C4CFB5AAC25}"/>
          </ac:spMkLst>
        </pc:spChg>
        <pc:spChg chg="del mod">
          <ac:chgData name="ARNAV MUNDE" userId="8d9a77ebeb67a11d" providerId="LiveId" clId="{545B6660-CE72-4584-A080-F7EC13F08EB3}" dt="2021-06-27T14:03:38.565" v="7850" actId="478"/>
          <ac:spMkLst>
            <pc:docMk/>
            <pc:sldMk cId="3517147949" sldId="347"/>
            <ac:spMk id="39" creationId="{1BCD0FD6-BDA0-4418-9FED-42247FFF819E}"/>
          </ac:spMkLst>
        </pc:spChg>
        <pc:spChg chg="add del mod">
          <ac:chgData name="ARNAV MUNDE" userId="8d9a77ebeb67a11d" providerId="LiveId" clId="{545B6660-CE72-4584-A080-F7EC13F08EB3}" dt="2021-06-27T13:43:05.617" v="7621" actId="478"/>
          <ac:spMkLst>
            <pc:docMk/>
            <pc:sldMk cId="3517147949" sldId="347"/>
            <ac:spMk id="41" creationId="{3D9D1341-51DC-4204-A8B9-42DD1D9FB481}"/>
          </ac:spMkLst>
        </pc:spChg>
        <pc:spChg chg="mod">
          <ac:chgData name="ARNAV MUNDE" userId="8d9a77ebeb67a11d" providerId="LiveId" clId="{545B6660-CE72-4584-A080-F7EC13F08EB3}" dt="2021-06-27T14:02:13.179" v="7830" actId="1076"/>
          <ac:spMkLst>
            <pc:docMk/>
            <pc:sldMk cId="3517147949" sldId="347"/>
            <ac:spMk id="42" creationId="{C215D816-955A-41E1-80F9-6CC502C38792}"/>
          </ac:spMkLst>
        </pc:spChg>
        <pc:spChg chg="mod">
          <ac:chgData name="ARNAV MUNDE" userId="8d9a77ebeb67a11d" providerId="LiveId" clId="{545B6660-CE72-4584-A080-F7EC13F08EB3}" dt="2021-06-27T13:22:37.925" v="7547"/>
          <ac:spMkLst>
            <pc:docMk/>
            <pc:sldMk cId="3517147949" sldId="347"/>
            <ac:spMk id="43" creationId="{613DBBD1-582D-4B43-8B99-AFDE20510E5D}"/>
          </ac:spMkLst>
        </pc:spChg>
        <pc:spChg chg="mod">
          <ac:chgData name="ARNAV MUNDE" userId="8d9a77ebeb67a11d" providerId="LiveId" clId="{545B6660-CE72-4584-A080-F7EC13F08EB3}" dt="2021-06-27T13:22:37.925" v="7547"/>
          <ac:spMkLst>
            <pc:docMk/>
            <pc:sldMk cId="3517147949" sldId="347"/>
            <ac:spMk id="44" creationId="{CFF4292C-82C8-4032-843E-BC63848F85D1}"/>
          </ac:spMkLst>
        </pc:spChg>
        <pc:spChg chg="mod">
          <ac:chgData name="ARNAV MUNDE" userId="8d9a77ebeb67a11d" providerId="LiveId" clId="{545B6660-CE72-4584-A080-F7EC13F08EB3}" dt="2021-06-27T14:06:12.350" v="7868" actId="1076"/>
          <ac:spMkLst>
            <pc:docMk/>
            <pc:sldMk cId="3517147949" sldId="347"/>
            <ac:spMk id="45" creationId="{A4B02485-F243-4054-A876-31F39A0A9B55}"/>
          </ac:spMkLst>
        </pc:spChg>
        <pc:spChg chg="mod">
          <ac:chgData name="ARNAV MUNDE" userId="8d9a77ebeb67a11d" providerId="LiveId" clId="{545B6660-CE72-4584-A080-F7EC13F08EB3}" dt="2021-06-27T14:02:06.726" v="7829" actId="1076"/>
          <ac:spMkLst>
            <pc:docMk/>
            <pc:sldMk cId="3517147949" sldId="347"/>
            <ac:spMk id="46" creationId="{CFBB1DD8-3835-45B5-B2A2-411890D788BA}"/>
          </ac:spMkLst>
        </pc:spChg>
        <pc:spChg chg="del mod">
          <ac:chgData name="ARNAV MUNDE" userId="8d9a77ebeb67a11d" providerId="LiveId" clId="{545B6660-CE72-4584-A080-F7EC13F08EB3}" dt="2021-06-27T13:43:08.255" v="7622" actId="478"/>
          <ac:spMkLst>
            <pc:docMk/>
            <pc:sldMk cId="3517147949" sldId="347"/>
            <ac:spMk id="47" creationId="{52760924-F783-4E8D-B2E5-D05F215F0129}"/>
          </ac:spMkLst>
        </pc:spChg>
        <pc:spChg chg="del mod">
          <ac:chgData name="ARNAV MUNDE" userId="8d9a77ebeb67a11d" providerId="LiveId" clId="{545B6660-CE72-4584-A080-F7EC13F08EB3}" dt="2021-06-27T14:00:47.694" v="7813" actId="478"/>
          <ac:spMkLst>
            <pc:docMk/>
            <pc:sldMk cId="3517147949" sldId="347"/>
            <ac:spMk id="48" creationId="{C5321EC2-4B19-479C-B915-CC53EF6ED972}"/>
          </ac:spMkLst>
        </pc:spChg>
        <pc:spChg chg="del mod">
          <ac:chgData name="ARNAV MUNDE" userId="8d9a77ebeb67a11d" providerId="LiveId" clId="{545B6660-CE72-4584-A080-F7EC13F08EB3}" dt="2021-06-27T14:00:43.500" v="7812" actId="478"/>
          <ac:spMkLst>
            <pc:docMk/>
            <pc:sldMk cId="3517147949" sldId="347"/>
            <ac:spMk id="49" creationId="{7FC0DC4D-6EA2-4F98-BDC8-D1DBD530170C}"/>
          </ac:spMkLst>
        </pc:spChg>
        <pc:spChg chg="del mod">
          <ac:chgData name="ARNAV MUNDE" userId="8d9a77ebeb67a11d" providerId="LiveId" clId="{545B6660-CE72-4584-A080-F7EC13F08EB3}" dt="2021-06-27T14:00:38.795" v="7811" actId="478"/>
          <ac:spMkLst>
            <pc:docMk/>
            <pc:sldMk cId="3517147949" sldId="347"/>
            <ac:spMk id="50" creationId="{788F7E57-0BA0-4F63-B7AF-259B850A7C58}"/>
          </ac:spMkLst>
        </pc:spChg>
        <pc:spChg chg="del mod">
          <ac:chgData name="ARNAV MUNDE" userId="8d9a77ebeb67a11d" providerId="LiveId" clId="{545B6660-CE72-4584-A080-F7EC13F08EB3}" dt="2021-06-27T14:00:54.655" v="7815" actId="478"/>
          <ac:spMkLst>
            <pc:docMk/>
            <pc:sldMk cId="3517147949" sldId="347"/>
            <ac:spMk id="51" creationId="{E606F84F-D010-4A10-8CC5-9E0A6D2EBBFB}"/>
          </ac:spMkLst>
        </pc:spChg>
        <pc:spChg chg="del mod">
          <ac:chgData name="ARNAV MUNDE" userId="8d9a77ebeb67a11d" providerId="LiveId" clId="{545B6660-CE72-4584-A080-F7EC13F08EB3}" dt="2021-06-27T14:00:54.655" v="7815" actId="478"/>
          <ac:spMkLst>
            <pc:docMk/>
            <pc:sldMk cId="3517147949" sldId="347"/>
            <ac:spMk id="52" creationId="{20BB1C7F-D678-4455-9031-85CD38CE2BBF}"/>
          </ac:spMkLst>
        </pc:spChg>
        <pc:spChg chg="del mod">
          <ac:chgData name="ARNAV MUNDE" userId="8d9a77ebeb67a11d" providerId="LiveId" clId="{545B6660-CE72-4584-A080-F7EC13F08EB3}" dt="2021-06-27T14:00:50.886" v="7814" actId="478"/>
          <ac:spMkLst>
            <pc:docMk/>
            <pc:sldMk cId="3517147949" sldId="347"/>
            <ac:spMk id="53" creationId="{64354710-DA6A-411A-A969-BC490E7FCD69}"/>
          </ac:spMkLst>
        </pc:spChg>
        <pc:spChg chg="del mod">
          <ac:chgData name="ARNAV MUNDE" userId="8d9a77ebeb67a11d" providerId="LiveId" clId="{545B6660-CE72-4584-A080-F7EC13F08EB3}" dt="2021-06-27T14:00:27.315" v="7810" actId="478"/>
          <ac:spMkLst>
            <pc:docMk/>
            <pc:sldMk cId="3517147949" sldId="347"/>
            <ac:spMk id="54" creationId="{7EEFD521-E08B-4C24-BFFB-398625475C01}"/>
          </ac:spMkLst>
        </pc:spChg>
        <pc:spChg chg="mod">
          <ac:chgData name="ARNAV MUNDE" userId="8d9a77ebeb67a11d" providerId="LiveId" clId="{545B6660-CE72-4584-A080-F7EC13F08EB3}" dt="2021-06-27T13:44:30.957" v="7646" actId="1076"/>
          <ac:spMkLst>
            <pc:docMk/>
            <pc:sldMk cId="3517147949" sldId="347"/>
            <ac:spMk id="56" creationId="{AE6EE986-6A5C-4C3D-A33C-EAA221EF15C8}"/>
          </ac:spMkLst>
        </pc:spChg>
        <pc:spChg chg="mod">
          <ac:chgData name="ARNAV MUNDE" userId="8d9a77ebeb67a11d" providerId="LiveId" clId="{545B6660-CE72-4584-A080-F7EC13F08EB3}" dt="2021-06-27T14:02:39.428" v="7839" actId="14100"/>
          <ac:spMkLst>
            <pc:docMk/>
            <pc:sldMk cId="3517147949" sldId="347"/>
            <ac:spMk id="57" creationId="{9C9F56E4-C345-4C44-950E-5AEEA13F591E}"/>
          </ac:spMkLst>
        </pc:spChg>
        <pc:spChg chg="mod">
          <ac:chgData name="ARNAV MUNDE" userId="8d9a77ebeb67a11d" providerId="LiveId" clId="{545B6660-CE72-4584-A080-F7EC13F08EB3}" dt="2021-06-27T13:22:37.925" v="7547"/>
          <ac:spMkLst>
            <pc:docMk/>
            <pc:sldMk cId="3517147949" sldId="347"/>
            <ac:spMk id="58" creationId="{7C045618-B754-4A42-B197-60C98F3F92D4}"/>
          </ac:spMkLst>
        </pc:spChg>
        <pc:spChg chg="mod">
          <ac:chgData name="ARNAV MUNDE" userId="8d9a77ebeb67a11d" providerId="LiveId" clId="{545B6660-CE72-4584-A080-F7EC13F08EB3}" dt="2021-06-27T13:44:55.270" v="7658" actId="2711"/>
          <ac:spMkLst>
            <pc:docMk/>
            <pc:sldMk cId="3517147949" sldId="347"/>
            <ac:spMk id="59" creationId="{84C3CA2B-08EE-4964-9C07-5F57B54D3978}"/>
          </ac:spMkLst>
        </pc:spChg>
        <pc:spChg chg="mod">
          <ac:chgData name="ARNAV MUNDE" userId="8d9a77ebeb67a11d" providerId="LiveId" clId="{545B6660-CE72-4584-A080-F7EC13F08EB3}" dt="2021-06-27T13:22:37.925" v="7547"/>
          <ac:spMkLst>
            <pc:docMk/>
            <pc:sldMk cId="3517147949" sldId="347"/>
            <ac:spMk id="60" creationId="{D89DDB4F-E1D2-4C1E-9F97-88C4F5CA5B0F}"/>
          </ac:spMkLst>
        </pc:spChg>
        <pc:spChg chg="mod">
          <ac:chgData name="ARNAV MUNDE" userId="8d9a77ebeb67a11d" providerId="LiveId" clId="{545B6660-CE72-4584-A080-F7EC13F08EB3}" dt="2021-06-27T14:03:05.475" v="7843" actId="1076"/>
          <ac:spMkLst>
            <pc:docMk/>
            <pc:sldMk cId="3517147949" sldId="347"/>
            <ac:spMk id="61" creationId="{76034FEA-2B4A-4A57-A49B-9439BF7D1F84}"/>
          </ac:spMkLst>
        </pc:spChg>
        <pc:spChg chg="del mod">
          <ac:chgData name="ARNAV MUNDE" userId="8d9a77ebeb67a11d" providerId="LiveId" clId="{545B6660-CE72-4584-A080-F7EC13F08EB3}" dt="2021-06-27T13:42:59.463" v="7617" actId="478"/>
          <ac:spMkLst>
            <pc:docMk/>
            <pc:sldMk cId="3517147949" sldId="347"/>
            <ac:spMk id="62" creationId="{3E90B789-6618-4039-BA8C-40F012318824}"/>
          </ac:spMkLst>
        </pc:spChg>
        <pc:spChg chg="del mod">
          <ac:chgData name="ARNAV MUNDE" userId="8d9a77ebeb67a11d" providerId="LiveId" clId="{545B6660-CE72-4584-A080-F7EC13F08EB3}" dt="2021-06-27T14:02:49.595" v="7840" actId="478"/>
          <ac:spMkLst>
            <pc:docMk/>
            <pc:sldMk cId="3517147949" sldId="347"/>
            <ac:spMk id="63" creationId="{8D9A14C6-0F9D-4115-A828-290593850FFF}"/>
          </ac:spMkLst>
        </pc:spChg>
        <pc:spChg chg="del mod">
          <ac:chgData name="ARNAV MUNDE" userId="8d9a77ebeb67a11d" providerId="LiveId" clId="{545B6660-CE72-4584-A080-F7EC13F08EB3}" dt="2021-06-27T14:02:53.105" v="7841" actId="478"/>
          <ac:spMkLst>
            <pc:docMk/>
            <pc:sldMk cId="3517147949" sldId="347"/>
            <ac:spMk id="64" creationId="{711310D9-EE07-4049-84E7-85AB15812FA2}"/>
          </ac:spMkLst>
        </pc:spChg>
        <pc:spChg chg="del mod">
          <ac:chgData name="ARNAV MUNDE" userId="8d9a77ebeb67a11d" providerId="LiveId" clId="{545B6660-CE72-4584-A080-F7EC13F08EB3}" dt="2021-06-27T14:02:58.788" v="7842" actId="478"/>
          <ac:spMkLst>
            <pc:docMk/>
            <pc:sldMk cId="3517147949" sldId="347"/>
            <ac:spMk id="65" creationId="{2D06D478-20AA-4BC4-AE15-77CDB8BDB69F}"/>
          </ac:spMkLst>
        </pc:spChg>
        <pc:grpChg chg="add mod">
          <ac:chgData name="ARNAV MUNDE" userId="8d9a77ebeb67a11d" providerId="LiveId" clId="{545B6660-CE72-4584-A080-F7EC13F08EB3}" dt="2021-06-27T13:53:25.174" v="7781" actId="14100"/>
          <ac:grpSpMkLst>
            <pc:docMk/>
            <pc:sldMk cId="3517147949" sldId="347"/>
            <ac:grpSpMk id="3" creationId="{8E03C89E-AFE7-4EA3-A443-32B6AA250755}"/>
          </ac:grpSpMkLst>
        </pc:grpChg>
        <pc:grpChg chg="add mod">
          <ac:chgData name="ARNAV MUNDE" userId="8d9a77ebeb67a11d" providerId="LiveId" clId="{545B6660-CE72-4584-A080-F7EC13F08EB3}" dt="2021-06-27T14:05:29.122" v="7864" actId="1076"/>
          <ac:grpSpMkLst>
            <pc:docMk/>
            <pc:sldMk cId="3517147949" sldId="347"/>
            <ac:grpSpMk id="14" creationId="{556CD830-A691-42E7-A2BD-C7FD6B0ADFB1}"/>
          </ac:grpSpMkLst>
        </pc:grpChg>
        <pc:grpChg chg="add mod">
          <ac:chgData name="ARNAV MUNDE" userId="8d9a77ebeb67a11d" providerId="LiveId" clId="{545B6660-CE72-4584-A080-F7EC13F08EB3}" dt="2021-06-27T13:46:37.019" v="7772" actId="14100"/>
          <ac:grpSpMkLst>
            <pc:docMk/>
            <pc:sldMk cId="3517147949" sldId="347"/>
            <ac:grpSpMk id="29" creationId="{55573C3E-22AE-45F9-8B0B-05AE51F41B14}"/>
          </ac:grpSpMkLst>
        </pc:grpChg>
        <pc:grpChg chg="add mod">
          <ac:chgData name="ARNAV MUNDE" userId="8d9a77ebeb67a11d" providerId="LiveId" clId="{545B6660-CE72-4584-A080-F7EC13F08EB3}" dt="2021-06-27T13:56:10.067" v="7804" actId="1076"/>
          <ac:grpSpMkLst>
            <pc:docMk/>
            <pc:sldMk cId="3517147949" sldId="347"/>
            <ac:grpSpMk id="40" creationId="{3D62C292-1CBA-45AA-BA08-2B9606147A2D}"/>
          </ac:grpSpMkLst>
        </pc:grpChg>
        <pc:grpChg chg="add mod">
          <ac:chgData name="ARNAV MUNDE" userId="8d9a77ebeb67a11d" providerId="LiveId" clId="{545B6660-CE72-4584-A080-F7EC13F08EB3}" dt="2021-06-27T14:02:30.714" v="7837" actId="1076"/>
          <ac:grpSpMkLst>
            <pc:docMk/>
            <pc:sldMk cId="3517147949" sldId="347"/>
            <ac:grpSpMk id="55" creationId="{15FE1028-FCE2-4FC2-A470-53215D0EC7AA}"/>
          </ac:grpSpMkLst>
        </pc:grpChg>
      </pc:sldChg>
      <pc:sldChg chg="add del setBg">
        <pc:chgData name="ARNAV MUNDE" userId="8d9a77ebeb67a11d" providerId="LiveId" clId="{545B6660-CE72-4584-A080-F7EC13F08EB3}" dt="2021-06-27T15:54:20.273" v="8394"/>
        <pc:sldMkLst>
          <pc:docMk/>
          <pc:sldMk cId="3862366720" sldId="347"/>
        </pc:sldMkLst>
      </pc:sldChg>
      <pc:sldChg chg="addSp delSp modSp add mod">
        <pc:chgData name="ARNAV MUNDE" userId="8d9a77ebeb67a11d" providerId="LiveId" clId="{545B6660-CE72-4584-A080-F7EC13F08EB3}" dt="2021-06-28T06:18:41.174" v="9446" actId="208"/>
        <pc:sldMkLst>
          <pc:docMk/>
          <pc:sldMk cId="242822669" sldId="348"/>
        </pc:sldMkLst>
        <pc:spChg chg="mod">
          <ac:chgData name="ARNAV MUNDE" userId="8d9a77ebeb67a11d" providerId="LiveId" clId="{545B6660-CE72-4584-A080-F7EC13F08EB3}" dt="2021-06-28T06:18:41.174" v="9446" actId="208"/>
          <ac:spMkLst>
            <pc:docMk/>
            <pc:sldMk cId="242822669" sldId="348"/>
            <ac:spMk id="2" creationId="{625BE6E3-0028-4020-B884-CFD3FB0A4FCF}"/>
          </ac:spMkLst>
        </pc:spChg>
        <pc:spChg chg="mod">
          <ac:chgData name="ARNAV MUNDE" userId="8d9a77ebeb67a11d" providerId="LiveId" clId="{545B6660-CE72-4584-A080-F7EC13F08EB3}" dt="2021-06-28T06:18:41.174" v="9446" actId="208"/>
          <ac:spMkLst>
            <pc:docMk/>
            <pc:sldMk cId="242822669" sldId="348"/>
            <ac:spMk id="9" creationId="{63376C40-34A8-4CA7-B360-EAE532D519B7}"/>
          </ac:spMkLst>
        </pc:spChg>
        <pc:spChg chg="add mod">
          <ac:chgData name="ARNAV MUNDE" userId="8d9a77ebeb67a11d" providerId="LiveId" clId="{545B6660-CE72-4584-A080-F7EC13F08EB3}" dt="2021-06-28T04:29:21.757" v="8707" actId="1076"/>
          <ac:spMkLst>
            <pc:docMk/>
            <pc:sldMk cId="242822669" sldId="348"/>
            <ac:spMk id="10" creationId="{4769983B-2042-42B3-B815-3BFAD534B7A8}"/>
          </ac:spMkLst>
        </pc:spChg>
        <pc:spChg chg="mod">
          <ac:chgData name="ARNAV MUNDE" userId="8d9a77ebeb67a11d" providerId="LiveId" clId="{545B6660-CE72-4584-A080-F7EC13F08EB3}" dt="2021-06-28T04:29:29.569" v="8709" actId="14100"/>
          <ac:spMkLst>
            <pc:docMk/>
            <pc:sldMk cId="242822669" sldId="348"/>
            <ac:spMk id="18" creationId="{F8640E4F-E787-4AEF-976E-22F0E04C34A5}"/>
          </ac:spMkLst>
        </pc:spChg>
        <pc:grpChg chg="add mod">
          <ac:chgData name="ARNAV MUNDE" userId="8d9a77ebeb67a11d" providerId="LiveId" clId="{545B6660-CE72-4584-A080-F7EC13F08EB3}" dt="2021-06-28T06:18:27.937" v="9442" actId="164"/>
          <ac:grpSpMkLst>
            <pc:docMk/>
            <pc:sldMk cId="242822669" sldId="348"/>
            <ac:grpSpMk id="3" creationId="{F9014CE5-8071-4EFD-94F9-F02C95086C59}"/>
          </ac:grpSpMkLst>
        </pc:grpChg>
        <pc:picChg chg="mod">
          <ac:chgData name="ARNAV MUNDE" userId="8d9a77ebeb67a11d" providerId="LiveId" clId="{545B6660-CE72-4584-A080-F7EC13F08EB3}" dt="2021-06-27T16:02:16.432" v="8523" actId="1076"/>
          <ac:picMkLst>
            <pc:docMk/>
            <pc:sldMk cId="242822669" sldId="348"/>
            <ac:picMk id="3" creationId="{50DE6AC4-A83F-44E0-8BCC-AC5092FA608D}"/>
          </ac:picMkLst>
        </pc:picChg>
        <pc:picChg chg="del">
          <ac:chgData name="ARNAV MUNDE" userId="8d9a77ebeb67a11d" providerId="LiveId" clId="{545B6660-CE72-4584-A080-F7EC13F08EB3}" dt="2021-06-27T16:01:04.222" v="8490" actId="478"/>
          <ac:picMkLst>
            <pc:docMk/>
            <pc:sldMk cId="242822669" sldId="348"/>
            <ac:picMk id="6" creationId="{A873A0A6-C4CB-4B97-A515-9B37BA25519E}"/>
          </ac:picMkLst>
        </pc:picChg>
        <pc:picChg chg="del">
          <ac:chgData name="ARNAV MUNDE" userId="8d9a77ebeb67a11d" providerId="LiveId" clId="{545B6660-CE72-4584-A080-F7EC13F08EB3}" dt="2021-06-27T16:01:08.780" v="8492" actId="478"/>
          <ac:picMkLst>
            <pc:docMk/>
            <pc:sldMk cId="242822669" sldId="348"/>
            <ac:picMk id="8" creationId="{E21F2FE8-D473-4FCE-A83E-FC0B7AD0DBF3}"/>
          </ac:picMkLst>
        </pc:picChg>
        <pc:picChg chg="mod">
          <ac:chgData name="ARNAV MUNDE" userId="8d9a77ebeb67a11d" providerId="LiveId" clId="{545B6660-CE72-4584-A080-F7EC13F08EB3}" dt="2021-06-28T06:18:41.174" v="9446" actId="208"/>
          <ac:picMkLst>
            <pc:docMk/>
            <pc:sldMk cId="242822669" sldId="348"/>
            <ac:picMk id="12" creationId="{C523EB5B-78CE-4A3B-934C-522F7D229C12}"/>
          </ac:picMkLst>
        </pc:picChg>
        <pc:picChg chg="mod">
          <ac:chgData name="ARNAV MUNDE" userId="8d9a77ebeb67a11d" providerId="LiveId" clId="{545B6660-CE72-4584-A080-F7EC13F08EB3}" dt="2021-06-28T06:18:41.174" v="9446" actId="208"/>
          <ac:picMkLst>
            <pc:docMk/>
            <pc:sldMk cId="242822669" sldId="348"/>
            <ac:picMk id="14" creationId="{2BE1C223-0429-4D26-A922-90C27CDA1CCE}"/>
          </ac:picMkLst>
        </pc:picChg>
        <pc:picChg chg="del">
          <ac:chgData name="ARNAV MUNDE" userId="8d9a77ebeb67a11d" providerId="LiveId" clId="{545B6660-CE72-4584-A080-F7EC13F08EB3}" dt="2021-06-27T16:01:06.687" v="8491" actId="478"/>
          <ac:picMkLst>
            <pc:docMk/>
            <pc:sldMk cId="242822669" sldId="348"/>
            <ac:picMk id="16" creationId="{F0D25030-4751-4D59-AA05-C7E24274D756}"/>
          </ac:picMkLst>
        </pc:picChg>
      </pc:sldChg>
      <pc:sldChg chg="add del setBg">
        <pc:chgData name="ARNAV MUNDE" userId="8d9a77ebeb67a11d" providerId="LiveId" clId="{545B6660-CE72-4584-A080-F7EC13F08EB3}" dt="2021-06-27T16:00:12.096" v="8487"/>
        <pc:sldMkLst>
          <pc:docMk/>
          <pc:sldMk cId="2593820421" sldId="348"/>
        </pc:sldMkLst>
      </pc:sldChg>
      <pc:sldChg chg="addSp delSp modSp add mod">
        <pc:chgData name="ARNAV MUNDE" userId="8d9a77ebeb67a11d" providerId="LiveId" clId="{545B6660-CE72-4584-A080-F7EC13F08EB3}" dt="2021-06-28T06:18:49.659" v="9448" actId="1582"/>
        <pc:sldMkLst>
          <pc:docMk/>
          <pc:sldMk cId="2950114100" sldId="349"/>
        </pc:sldMkLst>
        <pc:spChg chg="mod">
          <ac:chgData name="ARNAV MUNDE" userId="8d9a77ebeb67a11d" providerId="LiveId" clId="{545B6660-CE72-4584-A080-F7EC13F08EB3}" dt="2021-06-28T04:29:10.238" v="8701" actId="1076"/>
          <ac:spMkLst>
            <pc:docMk/>
            <pc:sldMk cId="2950114100" sldId="349"/>
            <ac:spMk id="5" creationId="{712B9598-495B-408F-807E-31B64B90CF08}"/>
          </ac:spMkLst>
        </pc:spChg>
        <pc:grpChg chg="del">
          <ac:chgData name="ARNAV MUNDE" userId="8d9a77ebeb67a11d" providerId="LiveId" clId="{545B6660-CE72-4584-A080-F7EC13F08EB3}" dt="2021-06-27T16:02:59.120" v="8528" actId="478"/>
          <ac:grpSpMkLst>
            <pc:docMk/>
            <pc:sldMk cId="2950114100" sldId="349"/>
            <ac:grpSpMk id="44" creationId="{F7A1318B-902D-4F6A-890F-F72BAE85B5CD}"/>
          </ac:grpSpMkLst>
        </pc:grpChg>
        <pc:grpChg chg="del">
          <ac:chgData name="ARNAV MUNDE" userId="8d9a77ebeb67a11d" providerId="LiveId" clId="{545B6660-CE72-4584-A080-F7EC13F08EB3}" dt="2021-06-27T16:03:02.271" v="8529" actId="478"/>
          <ac:grpSpMkLst>
            <pc:docMk/>
            <pc:sldMk cId="2950114100" sldId="349"/>
            <ac:grpSpMk id="54" creationId="{8424F24A-4E5F-4D07-A82C-EAE5AE3486F8}"/>
          </ac:grpSpMkLst>
        </pc:grpChg>
        <pc:grpChg chg="del">
          <ac:chgData name="ARNAV MUNDE" userId="8d9a77ebeb67a11d" providerId="LiveId" clId="{545B6660-CE72-4584-A080-F7EC13F08EB3}" dt="2021-06-27T16:02:59.120" v="8528" actId="478"/>
          <ac:grpSpMkLst>
            <pc:docMk/>
            <pc:sldMk cId="2950114100" sldId="349"/>
            <ac:grpSpMk id="56" creationId="{58206884-0654-468F-88D5-C4CA281120CD}"/>
          </ac:grpSpMkLst>
        </pc:grpChg>
        <pc:grpChg chg="del">
          <ac:chgData name="ARNAV MUNDE" userId="8d9a77ebeb67a11d" providerId="LiveId" clId="{545B6660-CE72-4584-A080-F7EC13F08EB3}" dt="2021-06-27T16:03:02.271" v="8529" actId="478"/>
          <ac:grpSpMkLst>
            <pc:docMk/>
            <pc:sldMk cId="2950114100" sldId="349"/>
            <ac:grpSpMk id="69" creationId="{DBF16C4E-2B62-4B0F-A2D3-667CE4B82E8E}"/>
          </ac:grpSpMkLst>
        </pc:grpChg>
        <pc:picChg chg="add mod">
          <ac:chgData name="ARNAV MUNDE" userId="8d9a77ebeb67a11d" providerId="LiveId" clId="{545B6660-CE72-4584-A080-F7EC13F08EB3}" dt="2021-06-28T06:18:49.659" v="9448" actId="1582"/>
          <ac:picMkLst>
            <pc:docMk/>
            <pc:sldMk cId="2950114100" sldId="349"/>
            <ac:picMk id="3" creationId="{A4DB0B16-BA6B-41EE-B548-B9CEE32860B4}"/>
          </ac:picMkLst>
        </pc:picChg>
        <pc:picChg chg="del">
          <ac:chgData name="ARNAV MUNDE" userId="8d9a77ebeb67a11d" providerId="LiveId" clId="{545B6660-CE72-4584-A080-F7EC13F08EB3}" dt="2021-06-27T16:02:54.768" v="8527" actId="478"/>
          <ac:picMkLst>
            <pc:docMk/>
            <pc:sldMk cId="2950114100" sldId="349"/>
            <ac:picMk id="16" creationId="{F0D25030-4751-4D59-AA05-C7E24274D756}"/>
          </ac:picMkLst>
        </pc:picChg>
        <pc:picChg chg="add del mod">
          <ac:chgData name="ARNAV MUNDE" userId="8d9a77ebeb67a11d" providerId="LiveId" clId="{545B6660-CE72-4584-A080-F7EC13F08EB3}" dt="2021-06-27T16:03:58.212" v="8538"/>
          <ac:picMkLst>
            <pc:docMk/>
            <pc:sldMk cId="2950114100" sldId="349"/>
            <ac:picMk id="46" creationId="{F25575AC-0AEA-422F-8BDA-19B9B16F9BDD}"/>
          </ac:picMkLst>
        </pc:picChg>
        <pc:inkChg chg="del">
          <ac:chgData name="ARNAV MUNDE" userId="8d9a77ebeb67a11d" providerId="LiveId" clId="{545B6660-CE72-4584-A080-F7EC13F08EB3}" dt="2021-06-27T16:02:59.120" v="8528" actId="478"/>
          <ac:inkMkLst>
            <pc:docMk/>
            <pc:sldMk cId="2950114100" sldId="349"/>
            <ac:inkMk id="33" creationId="{B574AEC2-252C-4754-9A7F-74CA82B672C4}"/>
          </ac:inkMkLst>
        </pc:inkChg>
        <pc:inkChg chg="del">
          <ac:chgData name="ARNAV MUNDE" userId="8d9a77ebeb67a11d" providerId="LiveId" clId="{545B6660-CE72-4584-A080-F7EC13F08EB3}" dt="2021-06-27T16:02:59.120" v="8528" actId="478"/>
          <ac:inkMkLst>
            <pc:docMk/>
            <pc:sldMk cId="2950114100" sldId="349"/>
            <ac:inkMk id="38" creationId="{F05D93CE-490A-4754-997D-924905F91DEC}"/>
          </ac:inkMkLst>
        </pc:inkChg>
        <pc:inkChg chg="del">
          <ac:chgData name="ARNAV MUNDE" userId="8d9a77ebeb67a11d" providerId="LiveId" clId="{545B6660-CE72-4584-A080-F7EC13F08EB3}" dt="2021-06-27T16:03:02.271" v="8529" actId="478"/>
          <ac:inkMkLst>
            <pc:docMk/>
            <pc:sldMk cId="2950114100" sldId="349"/>
            <ac:inkMk id="45" creationId="{7F9C6FF2-D53A-43C5-8721-069078CF2FA0}"/>
          </ac:inkMkLst>
        </pc:inkChg>
        <pc:inkChg chg="del">
          <ac:chgData name="ARNAV MUNDE" userId="8d9a77ebeb67a11d" providerId="LiveId" clId="{545B6660-CE72-4584-A080-F7EC13F08EB3}" dt="2021-06-27T16:03:02.271" v="8529" actId="478"/>
          <ac:inkMkLst>
            <pc:docMk/>
            <pc:sldMk cId="2950114100" sldId="349"/>
            <ac:inkMk id="49" creationId="{79C9FDF6-30B2-48C3-91A4-E03712F9D033}"/>
          </ac:inkMkLst>
        </pc:inkChg>
        <pc:inkChg chg="del">
          <ac:chgData name="ARNAV MUNDE" userId="8d9a77ebeb67a11d" providerId="LiveId" clId="{545B6660-CE72-4584-A080-F7EC13F08EB3}" dt="2021-06-27T16:02:59.120" v="8528" actId="478"/>
          <ac:inkMkLst>
            <pc:docMk/>
            <pc:sldMk cId="2950114100" sldId="349"/>
            <ac:inkMk id="82" creationId="{1F68613F-BB71-45A3-A055-7D0DAEFDAD3C}"/>
          </ac:inkMkLst>
        </pc:inkChg>
      </pc:sldChg>
      <pc:sldChg chg="add del setBg">
        <pc:chgData name="ARNAV MUNDE" userId="8d9a77ebeb67a11d" providerId="LiveId" clId="{545B6660-CE72-4584-A080-F7EC13F08EB3}" dt="2021-06-27T16:02:53.031" v="8525"/>
        <pc:sldMkLst>
          <pc:docMk/>
          <pc:sldMk cId="3600261707" sldId="349"/>
        </pc:sldMkLst>
      </pc:sldChg>
      <pc:sldChg chg="add del setBg">
        <pc:chgData name="ARNAV MUNDE" userId="8d9a77ebeb67a11d" providerId="LiveId" clId="{545B6660-CE72-4584-A080-F7EC13F08EB3}" dt="2021-06-27T16:04:07.584" v="8540"/>
        <pc:sldMkLst>
          <pc:docMk/>
          <pc:sldMk cId="621115806" sldId="350"/>
        </pc:sldMkLst>
      </pc:sldChg>
      <pc:sldChg chg="addSp delSp modSp add mod">
        <pc:chgData name="ARNAV MUNDE" userId="8d9a77ebeb67a11d" providerId="LiveId" clId="{545B6660-CE72-4584-A080-F7EC13F08EB3}" dt="2021-06-28T06:18:59.059" v="9450" actId="1582"/>
        <pc:sldMkLst>
          <pc:docMk/>
          <pc:sldMk cId="1083140643" sldId="350"/>
        </pc:sldMkLst>
        <pc:spChg chg="mod">
          <ac:chgData name="ARNAV MUNDE" userId="8d9a77ebeb67a11d" providerId="LiveId" clId="{545B6660-CE72-4584-A080-F7EC13F08EB3}" dt="2021-06-28T04:28:56.577" v="8696" actId="1076"/>
          <ac:spMkLst>
            <pc:docMk/>
            <pc:sldMk cId="1083140643" sldId="350"/>
            <ac:spMk id="5" creationId="{0095D00D-5FBA-48AE-AFD0-A491FCE971BD}"/>
          </ac:spMkLst>
        </pc:spChg>
        <pc:picChg chg="del">
          <ac:chgData name="ARNAV MUNDE" userId="8d9a77ebeb67a11d" providerId="LiveId" clId="{545B6660-CE72-4584-A080-F7EC13F08EB3}" dt="2021-06-27T16:04:09.856" v="8542" actId="478"/>
          <ac:picMkLst>
            <pc:docMk/>
            <pc:sldMk cId="1083140643" sldId="350"/>
            <ac:picMk id="3" creationId="{A4DB0B16-BA6B-41EE-B548-B9CEE32860B4}"/>
          </ac:picMkLst>
        </pc:picChg>
        <pc:picChg chg="add mod">
          <ac:chgData name="ARNAV MUNDE" userId="8d9a77ebeb67a11d" providerId="LiveId" clId="{545B6660-CE72-4584-A080-F7EC13F08EB3}" dt="2021-06-28T06:18:59.059" v="9450" actId="1582"/>
          <ac:picMkLst>
            <pc:docMk/>
            <pc:sldMk cId="1083140643" sldId="350"/>
            <ac:picMk id="4" creationId="{48DE1DB2-DF09-456C-97AD-6E7088934D3F}"/>
          </ac:picMkLst>
        </pc:picChg>
      </pc:sldChg>
      <pc:sldChg chg="addSp delSp modSp add del mod">
        <pc:chgData name="ARNAV MUNDE" userId="8d9a77ebeb67a11d" providerId="LiveId" clId="{545B6660-CE72-4584-A080-F7EC13F08EB3}" dt="2021-06-28T18:54:00.074" v="10067" actId="47"/>
        <pc:sldMkLst>
          <pc:docMk/>
          <pc:sldMk cId="574846552" sldId="351"/>
        </pc:sldMkLst>
        <pc:spChg chg="mod">
          <ac:chgData name="ARNAV MUNDE" userId="8d9a77ebeb67a11d" providerId="LiveId" clId="{545B6660-CE72-4584-A080-F7EC13F08EB3}" dt="2021-06-28T04:27:28.373" v="8672" actId="1076"/>
          <ac:spMkLst>
            <pc:docMk/>
            <pc:sldMk cId="574846552" sldId="351"/>
            <ac:spMk id="8" creationId="{45E6AC60-7212-4A56-91E0-E3E816E5155C}"/>
          </ac:spMkLst>
        </pc:spChg>
        <pc:spChg chg="mod">
          <ac:chgData name="ARNAV MUNDE" userId="8d9a77ebeb67a11d" providerId="LiveId" clId="{545B6660-CE72-4584-A080-F7EC13F08EB3}" dt="2021-06-28T04:27:31.746" v="8674" actId="1076"/>
          <ac:spMkLst>
            <pc:docMk/>
            <pc:sldMk cId="574846552" sldId="351"/>
            <ac:spMk id="9" creationId="{21034878-0334-4D3C-96DA-67DC47FDEA32}"/>
          </ac:spMkLst>
        </pc:spChg>
        <pc:picChg chg="del">
          <ac:chgData name="ARNAV MUNDE" userId="8d9a77ebeb67a11d" providerId="LiveId" clId="{545B6660-CE72-4584-A080-F7EC13F08EB3}" dt="2021-06-27T16:05:19.162" v="8557" actId="478"/>
          <ac:picMkLst>
            <pc:docMk/>
            <pc:sldMk cId="574846552" sldId="351"/>
            <ac:picMk id="3" creationId="{A4DB0B16-BA6B-41EE-B548-B9CEE32860B4}"/>
          </ac:picMkLst>
        </pc:picChg>
        <pc:picChg chg="add mod">
          <ac:chgData name="ARNAV MUNDE" userId="8d9a77ebeb67a11d" providerId="LiveId" clId="{545B6660-CE72-4584-A080-F7EC13F08EB3}" dt="2021-06-27T16:05:58.276" v="8559"/>
          <ac:picMkLst>
            <pc:docMk/>
            <pc:sldMk cId="574846552" sldId="351"/>
            <ac:picMk id="5" creationId="{4E655884-86C1-4380-9EEA-BEEA9F8EB20B}"/>
          </ac:picMkLst>
        </pc:picChg>
        <pc:picChg chg="add mod">
          <ac:chgData name="ARNAV MUNDE" userId="8d9a77ebeb67a11d" providerId="LiveId" clId="{545B6660-CE72-4584-A080-F7EC13F08EB3}" dt="2021-06-27T16:05:58.276" v="8559"/>
          <ac:picMkLst>
            <pc:docMk/>
            <pc:sldMk cId="574846552" sldId="351"/>
            <ac:picMk id="6" creationId="{361E3518-DC97-4EDD-805A-9D720B599B3E}"/>
          </ac:picMkLst>
        </pc:picChg>
        <pc:picChg chg="add mod">
          <ac:chgData name="ARNAV MUNDE" userId="8d9a77ebeb67a11d" providerId="LiveId" clId="{545B6660-CE72-4584-A080-F7EC13F08EB3}" dt="2021-06-27T16:05:58.276" v="8559"/>
          <ac:picMkLst>
            <pc:docMk/>
            <pc:sldMk cId="574846552" sldId="351"/>
            <ac:picMk id="7" creationId="{A1BF57B1-6DA3-49EB-8708-605FB60B4FB9}"/>
          </ac:picMkLst>
        </pc:picChg>
        <pc:picChg chg="add mod">
          <ac:chgData name="ARNAV MUNDE" userId="8d9a77ebeb67a11d" providerId="LiveId" clId="{545B6660-CE72-4584-A080-F7EC13F08EB3}" dt="2021-06-27T16:05:58.276" v="8559"/>
          <ac:picMkLst>
            <pc:docMk/>
            <pc:sldMk cId="574846552" sldId="351"/>
            <ac:picMk id="8" creationId="{2589B304-BFF9-4490-904E-1A2D7B657DD9}"/>
          </ac:picMkLst>
        </pc:picChg>
        <pc:picChg chg="add mod">
          <ac:chgData name="ARNAV MUNDE" userId="8d9a77ebeb67a11d" providerId="LiveId" clId="{545B6660-CE72-4584-A080-F7EC13F08EB3}" dt="2021-06-27T16:06:16.727" v="8569"/>
          <ac:picMkLst>
            <pc:docMk/>
            <pc:sldMk cId="574846552" sldId="351"/>
            <ac:picMk id="9" creationId="{4E655884-86C1-4380-9EEA-BEEA9F8EB20B}"/>
          </ac:picMkLst>
        </pc:picChg>
        <pc:picChg chg="add mod">
          <ac:chgData name="ARNAV MUNDE" userId="8d9a77ebeb67a11d" providerId="LiveId" clId="{545B6660-CE72-4584-A080-F7EC13F08EB3}" dt="2021-06-27T16:06:16.727" v="8569"/>
          <ac:picMkLst>
            <pc:docMk/>
            <pc:sldMk cId="574846552" sldId="351"/>
            <ac:picMk id="10" creationId="{361E3518-DC97-4EDD-805A-9D720B599B3E}"/>
          </ac:picMkLst>
        </pc:picChg>
        <pc:picChg chg="add del mod">
          <ac:chgData name="ARNAV MUNDE" userId="8d9a77ebeb67a11d" providerId="LiveId" clId="{545B6660-CE72-4584-A080-F7EC13F08EB3}" dt="2021-06-28T18:53:37.012" v="10060"/>
          <ac:picMkLst>
            <pc:docMk/>
            <pc:sldMk cId="574846552" sldId="351"/>
            <ac:picMk id="10" creationId="{FD33EAB9-1F3B-4D02-A0A6-6F222C65FAA0}"/>
          </ac:picMkLst>
        </pc:picChg>
        <pc:picChg chg="add mod">
          <ac:chgData name="ARNAV MUNDE" userId="8d9a77ebeb67a11d" providerId="LiveId" clId="{545B6660-CE72-4584-A080-F7EC13F08EB3}" dt="2021-06-27T16:06:16.727" v="8569"/>
          <ac:picMkLst>
            <pc:docMk/>
            <pc:sldMk cId="574846552" sldId="351"/>
            <ac:picMk id="11" creationId="{A1BF57B1-6DA3-49EB-8708-605FB60B4FB9}"/>
          </ac:picMkLst>
        </pc:picChg>
        <pc:picChg chg="add del mod">
          <ac:chgData name="ARNAV MUNDE" userId="8d9a77ebeb67a11d" providerId="LiveId" clId="{545B6660-CE72-4584-A080-F7EC13F08EB3}" dt="2021-06-28T18:53:37.012" v="10060"/>
          <ac:picMkLst>
            <pc:docMk/>
            <pc:sldMk cId="574846552" sldId="351"/>
            <ac:picMk id="11" creationId="{B9B7BEA1-45AD-4D1B-884B-9A8D4B8E9597}"/>
          </ac:picMkLst>
        </pc:picChg>
        <pc:picChg chg="add mod">
          <ac:chgData name="ARNAV MUNDE" userId="8d9a77ebeb67a11d" providerId="LiveId" clId="{545B6660-CE72-4584-A080-F7EC13F08EB3}" dt="2021-06-27T16:06:16.727" v="8569"/>
          <ac:picMkLst>
            <pc:docMk/>
            <pc:sldMk cId="574846552" sldId="351"/>
            <ac:picMk id="12" creationId="{2589B304-BFF9-4490-904E-1A2D7B657DD9}"/>
          </ac:picMkLst>
        </pc:picChg>
        <pc:picChg chg="add del mod">
          <ac:chgData name="ARNAV MUNDE" userId="8d9a77ebeb67a11d" providerId="LiveId" clId="{545B6660-CE72-4584-A080-F7EC13F08EB3}" dt="2021-06-28T18:53:37.012" v="10060"/>
          <ac:picMkLst>
            <pc:docMk/>
            <pc:sldMk cId="574846552" sldId="351"/>
            <ac:picMk id="12" creationId="{88ABB840-48A1-4D25-9EDF-B31D53C51D26}"/>
          </ac:picMkLst>
        </pc:picChg>
        <pc:picChg chg="add mod">
          <ac:chgData name="ARNAV MUNDE" userId="8d9a77ebeb67a11d" providerId="LiveId" clId="{545B6660-CE72-4584-A080-F7EC13F08EB3}" dt="2021-06-28T04:27:25.709" v="8671" actId="1076"/>
          <ac:picMkLst>
            <pc:docMk/>
            <pc:sldMk cId="574846552" sldId="351"/>
            <ac:picMk id="13" creationId="{4E655884-86C1-4380-9EEA-BEEA9F8EB20B}"/>
          </ac:picMkLst>
        </pc:picChg>
        <pc:picChg chg="add mod">
          <ac:chgData name="ARNAV MUNDE" userId="8d9a77ebeb67a11d" providerId="LiveId" clId="{545B6660-CE72-4584-A080-F7EC13F08EB3}" dt="2021-06-28T04:27:25.709" v="8671" actId="1076"/>
          <ac:picMkLst>
            <pc:docMk/>
            <pc:sldMk cId="574846552" sldId="351"/>
            <ac:picMk id="14" creationId="{361E3518-DC97-4EDD-805A-9D720B599B3E}"/>
          </ac:picMkLst>
        </pc:picChg>
        <pc:picChg chg="add mod">
          <ac:chgData name="ARNAV MUNDE" userId="8d9a77ebeb67a11d" providerId="LiveId" clId="{545B6660-CE72-4584-A080-F7EC13F08EB3}" dt="2021-06-28T04:27:25.709" v="8671" actId="1076"/>
          <ac:picMkLst>
            <pc:docMk/>
            <pc:sldMk cId="574846552" sldId="351"/>
            <ac:picMk id="15" creationId="{A1BF57B1-6DA3-49EB-8708-605FB60B4FB9}"/>
          </ac:picMkLst>
        </pc:picChg>
        <pc:picChg chg="add mod">
          <ac:chgData name="ARNAV MUNDE" userId="8d9a77ebeb67a11d" providerId="LiveId" clId="{545B6660-CE72-4584-A080-F7EC13F08EB3}" dt="2021-06-28T04:27:25.709" v="8671" actId="1076"/>
          <ac:picMkLst>
            <pc:docMk/>
            <pc:sldMk cId="574846552" sldId="351"/>
            <ac:picMk id="16" creationId="{2589B304-BFF9-4490-904E-1A2D7B657DD9}"/>
          </ac:picMkLst>
        </pc:picChg>
        <pc:picChg chg="add del mod">
          <ac:chgData name="ARNAV MUNDE" userId="8d9a77ebeb67a11d" providerId="LiveId" clId="{545B6660-CE72-4584-A080-F7EC13F08EB3}" dt="2021-06-28T18:53:37.012" v="10060"/>
          <ac:picMkLst>
            <pc:docMk/>
            <pc:sldMk cId="574846552" sldId="351"/>
            <ac:picMk id="19" creationId="{5A25D6D4-BA92-49A6-94CE-60BC4D39C46A}"/>
          </ac:picMkLst>
        </pc:picChg>
      </pc:sldChg>
      <pc:sldChg chg="add del setBg">
        <pc:chgData name="ARNAV MUNDE" userId="8d9a77ebeb67a11d" providerId="LiveId" clId="{545B6660-CE72-4584-A080-F7EC13F08EB3}" dt="2021-06-27T16:05:16.930" v="8555"/>
        <pc:sldMkLst>
          <pc:docMk/>
          <pc:sldMk cId="3724493107" sldId="351"/>
        </pc:sldMkLst>
      </pc:sldChg>
      <pc:sldChg chg="addSp delSp modSp add mod">
        <pc:chgData name="ARNAV MUNDE" userId="8d9a77ebeb67a11d" providerId="LiveId" clId="{545B6660-CE72-4584-A080-F7EC13F08EB3}" dt="2021-06-28T18:55:34.354" v="10080" actId="1076"/>
        <pc:sldMkLst>
          <pc:docMk/>
          <pc:sldMk cId="2730056689" sldId="352"/>
        </pc:sldMkLst>
        <pc:spChg chg="mod">
          <ac:chgData name="ARNAV MUNDE" userId="8d9a77ebeb67a11d" providerId="LiveId" clId="{545B6660-CE72-4584-A080-F7EC13F08EB3}" dt="2021-06-28T18:52:29.122" v="10039" actId="1076"/>
          <ac:spMkLst>
            <pc:docMk/>
            <pc:sldMk cId="2730056689" sldId="352"/>
            <ac:spMk id="8" creationId="{57D85C89-95F3-40B8-BA4C-8BC3DF968EF3}"/>
          </ac:spMkLst>
        </pc:spChg>
        <pc:spChg chg="mod">
          <ac:chgData name="ARNAV MUNDE" userId="8d9a77ebeb67a11d" providerId="LiveId" clId="{545B6660-CE72-4584-A080-F7EC13F08EB3}" dt="2021-06-28T18:54:14.506" v="10068" actId="1076"/>
          <ac:spMkLst>
            <pc:docMk/>
            <pc:sldMk cId="2730056689" sldId="352"/>
            <ac:spMk id="10" creationId="{2C9DE1EC-A39B-4D80-AEFC-7FD0C16F6485}"/>
          </ac:spMkLst>
        </pc:spChg>
        <pc:spChg chg="mod">
          <ac:chgData name="ARNAV MUNDE" userId="8d9a77ebeb67a11d" providerId="LiveId" clId="{545B6660-CE72-4584-A080-F7EC13F08EB3}" dt="2021-06-28T18:52:01.753" v="10031" actId="1076"/>
          <ac:spMkLst>
            <pc:docMk/>
            <pc:sldMk cId="2730056689" sldId="352"/>
            <ac:spMk id="12" creationId="{CC862C2A-2F18-4457-B6B2-02E4502A8212}"/>
          </ac:spMkLst>
        </pc:spChg>
        <pc:spChg chg="add mod">
          <ac:chgData name="ARNAV MUNDE" userId="8d9a77ebeb67a11d" providerId="LiveId" clId="{545B6660-CE72-4584-A080-F7EC13F08EB3}" dt="2021-06-28T18:53:50.737" v="10065" actId="1076"/>
          <ac:spMkLst>
            <pc:docMk/>
            <pc:sldMk cId="2730056689" sldId="352"/>
            <ac:spMk id="16" creationId="{AC7721BB-E6BB-4F0F-8C41-DB0E4A4BDE65}"/>
          </ac:spMkLst>
        </pc:spChg>
        <pc:spChg chg="add mod">
          <ac:chgData name="ARNAV MUNDE" userId="8d9a77ebeb67a11d" providerId="LiveId" clId="{545B6660-CE72-4584-A080-F7EC13F08EB3}" dt="2021-06-28T18:53:56.700" v="10066"/>
          <ac:spMkLst>
            <pc:docMk/>
            <pc:sldMk cId="2730056689" sldId="352"/>
            <ac:spMk id="19" creationId="{82552EBA-C6C3-47F9-B133-53F412F07570}"/>
          </ac:spMkLst>
        </pc:spChg>
        <pc:picChg chg="del">
          <ac:chgData name="ARNAV MUNDE" userId="8d9a77ebeb67a11d" providerId="LiveId" clId="{545B6660-CE72-4584-A080-F7EC13F08EB3}" dt="2021-06-27T16:32:47.232" v="8620" actId="478"/>
          <ac:picMkLst>
            <pc:docMk/>
            <pc:sldMk cId="2730056689" sldId="352"/>
            <ac:picMk id="4" creationId="{48DE1DB2-DF09-456C-97AD-6E7088934D3F}"/>
          </ac:picMkLst>
        </pc:picChg>
        <pc:picChg chg="add mod">
          <ac:chgData name="ARNAV MUNDE" userId="8d9a77ebeb67a11d" providerId="LiveId" clId="{545B6660-CE72-4584-A080-F7EC13F08EB3}" dt="2021-06-28T18:54:14.506" v="10068" actId="1076"/>
          <ac:picMkLst>
            <pc:docMk/>
            <pc:sldMk cId="2730056689" sldId="352"/>
            <ac:picMk id="5" creationId="{0E9D0CAB-8820-48E3-8A06-4F6A5AB5B5B8}"/>
          </ac:picMkLst>
        </pc:picChg>
        <pc:picChg chg="add mod">
          <ac:chgData name="ARNAV MUNDE" userId="8d9a77ebeb67a11d" providerId="LiveId" clId="{545B6660-CE72-4584-A080-F7EC13F08EB3}" dt="2021-06-28T18:51:51.190" v="10025" actId="1076"/>
          <ac:picMkLst>
            <pc:docMk/>
            <pc:sldMk cId="2730056689" sldId="352"/>
            <ac:picMk id="6" creationId="{662F1B11-EECF-4499-8F37-B425B3373704}"/>
          </ac:picMkLst>
        </pc:picChg>
        <pc:picChg chg="add mod">
          <ac:chgData name="ARNAV MUNDE" userId="8d9a77ebeb67a11d" providerId="LiveId" clId="{545B6660-CE72-4584-A080-F7EC13F08EB3}" dt="2021-06-28T18:51:52.325" v="10026" actId="1076"/>
          <ac:picMkLst>
            <pc:docMk/>
            <pc:sldMk cId="2730056689" sldId="352"/>
            <ac:picMk id="7" creationId="{EB7646DC-C6C1-43EF-A260-BE143A6911D4}"/>
          </ac:picMkLst>
        </pc:picChg>
        <pc:picChg chg="add mod">
          <ac:chgData name="ARNAV MUNDE" userId="8d9a77ebeb67a11d" providerId="LiveId" clId="{545B6660-CE72-4584-A080-F7EC13F08EB3}" dt="2021-06-28T18:55:00.842" v="10078" actId="1076"/>
          <ac:picMkLst>
            <pc:docMk/>
            <pc:sldMk cId="2730056689" sldId="352"/>
            <ac:picMk id="11" creationId="{F377DFBA-DBFA-4597-91D1-828C97951FA9}"/>
          </ac:picMkLst>
        </pc:picChg>
        <pc:picChg chg="add mod">
          <ac:chgData name="ARNAV MUNDE" userId="8d9a77ebeb67a11d" providerId="LiveId" clId="{545B6660-CE72-4584-A080-F7EC13F08EB3}" dt="2021-06-28T18:55:12.630" v="10079" actId="1076"/>
          <ac:picMkLst>
            <pc:docMk/>
            <pc:sldMk cId="2730056689" sldId="352"/>
            <ac:picMk id="13" creationId="{62020BC8-2307-4E53-BEE2-25A222192C1C}"/>
          </ac:picMkLst>
        </pc:picChg>
        <pc:picChg chg="add mod">
          <ac:chgData name="ARNAV MUNDE" userId="8d9a77ebeb67a11d" providerId="LiveId" clId="{545B6660-CE72-4584-A080-F7EC13F08EB3}" dt="2021-06-28T18:55:34.354" v="10080" actId="1076"/>
          <ac:picMkLst>
            <pc:docMk/>
            <pc:sldMk cId="2730056689" sldId="352"/>
            <ac:picMk id="14" creationId="{10515BE0-76C7-4638-AF98-2F2DDF36A1EB}"/>
          </ac:picMkLst>
        </pc:picChg>
        <pc:picChg chg="add mod">
          <ac:chgData name="ARNAV MUNDE" userId="8d9a77ebeb67a11d" providerId="LiveId" clId="{545B6660-CE72-4584-A080-F7EC13F08EB3}" dt="2021-06-28T18:54:45.810" v="10075" actId="14100"/>
          <ac:picMkLst>
            <pc:docMk/>
            <pc:sldMk cId="2730056689" sldId="352"/>
            <ac:picMk id="15" creationId="{15C2335C-7459-42AC-90CC-BF5BF6CF1466}"/>
          </ac:picMkLst>
        </pc:picChg>
      </pc:sldChg>
      <pc:sldChg chg="add del setBg">
        <pc:chgData name="ARNAV MUNDE" userId="8d9a77ebeb67a11d" providerId="LiveId" clId="{545B6660-CE72-4584-A080-F7EC13F08EB3}" dt="2021-06-27T16:32:45.090" v="8618"/>
        <pc:sldMkLst>
          <pc:docMk/>
          <pc:sldMk cId="4074092870" sldId="352"/>
        </pc:sldMkLst>
      </pc:sldChg>
      <pc:sldChg chg="modSp mod">
        <pc:chgData name="ARNAV MUNDE" userId="8d9a77ebeb67a11d" providerId="LiveId" clId="{545B6660-CE72-4584-A080-F7EC13F08EB3}" dt="2021-06-28T18:48:38.524" v="10017" actId="313"/>
        <pc:sldMkLst>
          <pc:docMk/>
          <pc:sldMk cId="389209112" sldId="353"/>
        </pc:sldMkLst>
        <pc:spChg chg="mod">
          <ac:chgData name="ARNAV MUNDE" userId="8d9a77ebeb67a11d" providerId="LiveId" clId="{545B6660-CE72-4584-A080-F7EC13F08EB3}" dt="2021-06-28T18:45:30.139" v="9954" actId="1076"/>
          <ac:spMkLst>
            <pc:docMk/>
            <pc:sldMk cId="389209112" sldId="353"/>
            <ac:spMk id="6" creationId="{B5CD3107-5993-4528-86BD-5D802328B6C7}"/>
          </ac:spMkLst>
        </pc:spChg>
        <pc:spChg chg="mod">
          <ac:chgData name="ARNAV MUNDE" userId="8d9a77ebeb67a11d" providerId="LiveId" clId="{545B6660-CE72-4584-A080-F7EC13F08EB3}" dt="2021-06-28T18:45:25.955" v="9953" actId="1076"/>
          <ac:spMkLst>
            <pc:docMk/>
            <pc:sldMk cId="389209112" sldId="353"/>
            <ac:spMk id="7" creationId="{AA99AFC6-83FA-42EF-A1F8-2CA12AD8656A}"/>
          </ac:spMkLst>
        </pc:spChg>
        <pc:spChg chg="mod">
          <ac:chgData name="ARNAV MUNDE" userId="8d9a77ebeb67a11d" providerId="LiveId" clId="{545B6660-CE72-4584-A080-F7EC13F08EB3}" dt="2021-06-28T18:48:38.524" v="10017" actId="313"/>
          <ac:spMkLst>
            <pc:docMk/>
            <pc:sldMk cId="389209112" sldId="353"/>
            <ac:spMk id="9" creationId="{D619C017-AA34-46EC-A1DB-5BEBF4D283EA}"/>
          </ac:spMkLst>
        </pc:spChg>
        <pc:spChg chg="mod">
          <ac:chgData name="ARNAV MUNDE" userId="8d9a77ebeb67a11d" providerId="LiveId" clId="{545B6660-CE72-4584-A080-F7EC13F08EB3}" dt="2021-06-28T18:48:29.780" v="10016" actId="14100"/>
          <ac:spMkLst>
            <pc:docMk/>
            <pc:sldMk cId="389209112" sldId="353"/>
            <ac:spMk id="10" creationId="{ABF36C08-EFD4-4AA2-B43B-F856CBD5B4B5}"/>
          </ac:spMkLst>
        </pc:spChg>
        <pc:spChg chg="mod">
          <ac:chgData name="ARNAV MUNDE" userId="8d9a77ebeb67a11d" providerId="LiveId" clId="{545B6660-CE72-4584-A080-F7EC13F08EB3}" dt="2021-06-28T18:45:47.839" v="9958" actId="1076"/>
          <ac:spMkLst>
            <pc:docMk/>
            <pc:sldMk cId="389209112" sldId="353"/>
            <ac:spMk id="12" creationId="{3ADAB532-98E8-4962-A6BF-46CFE0C87E39}"/>
          </ac:spMkLst>
        </pc:spChg>
        <pc:spChg chg="mod">
          <ac:chgData name="ARNAV MUNDE" userId="8d9a77ebeb67a11d" providerId="LiveId" clId="{545B6660-CE72-4584-A080-F7EC13F08EB3}" dt="2021-06-28T18:45:44.031" v="9957" actId="1076"/>
          <ac:spMkLst>
            <pc:docMk/>
            <pc:sldMk cId="389209112" sldId="353"/>
            <ac:spMk id="13" creationId="{A1F3A9D2-5383-41EA-9059-1942364F781F}"/>
          </ac:spMkLst>
        </pc:spChg>
      </pc:sldChg>
      <pc:sldChg chg="addSp delSp modSp new mod setBg">
        <pc:chgData name="ARNAV MUNDE" userId="8d9a77ebeb67a11d" providerId="LiveId" clId="{545B6660-CE72-4584-A080-F7EC13F08EB3}" dt="2021-06-28T09:20:39.947" v="9569" actId="1035"/>
        <pc:sldMkLst>
          <pc:docMk/>
          <pc:sldMk cId="3159710748" sldId="354"/>
        </pc:sldMkLst>
        <pc:spChg chg="del">
          <ac:chgData name="ARNAV MUNDE" userId="8d9a77ebeb67a11d" providerId="LiveId" clId="{545B6660-CE72-4584-A080-F7EC13F08EB3}" dt="2021-06-28T05:46:07.953" v="9160" actId="478"/>
          <ac:spMkLst>
            <pc:docMk/>
            <pc:sldMk cId="3159710748" sldId="354"/>
            <ac:spMk id="2" creationId="{620928E4-61D9-4852-80CD-D461DC8443AC}"/>
          </ac:spMkLst>
        </pc:spChg>
        <pc:spChg chg="mod">
          <ac:chgData name="ARNAV MUNDE" userId="8d9a77ebeb67a11d" providerId="LiveId" clId="{545B6660-CE72-4584-A080-F7EC13F08EB3}" dt="2021-06-28T05:52:17.073" v="9235" actId="1076"/>
          <ac:spMkLst>
            <pc:docMk/>
            <pc:sldMk cId="3159710748" sldId="354"/>
            <ac:spMk id="4" creationId="{65A9EF6B-8FF8-4DE8-A68A-545F75F04511}"/>
          </ac:spMkLst>
        </pc:spChg>
        <pc:spChg chg="mod">
          <ac:chgData name="ARNAV MUNDE" userId="8d9a77ebeb67a11d" providerId="LiveId" clId="{545B6660-CE72-4584-A080-F7EC13F08EB3}" dt="2021-06-28T06:13:21.199" v="9399" actId="1076"/>
          <ac:spMkLst>
            <pc:docMk/>
            <pc:sldMk cId="3159710748" sldId="354"/>
            <ac:spMk id="5" creationId="{C1D92897-4DB5-4B3F-8D6E-0E28AAA011AF}"/>
          </ac:spMkLst>
        </pc:spChg>
        <pc:spChg chg="del mod">
          <ac:chgData name="ARNAV MUNDE" userId="8d9a77ebeb67a11d" providerId="LiveId" clId="{545B6660-CE72-4584-A080-F7EC13F08EB3}" dt="2021-06-28T05:52:39.630" v="9240" actId="478"/>
          <ac:spMkLst>
            <pc:docMk/>
            <pc:sldMk cId="3159710748" sldId="354"/>
            <ac:spMk id="6" creationId="{0866ED7C-761C-448E-AEA0-ABD89497FB33}"/>
          </ac:spMkLst>
        </pc:spChg>
        <pc:spChg chg="mod">
          <ac:chgData name="ARNAV MUNDE" userId="8d9a77ebeb67a11d" providerId="LiveId" clId="{545B6660-CE72-4584-A080-F7EC13F08EB3}" dt="2021-06-28T06:11:57.988" v="9391" actId="1076"/>
          <ac:spMkLst>
            <pc:docMk/>
            <pc:sldMk cId="3159710748" sldId="354"/>
            <ac:spMk id="7" creationId="{3D92014F-3C9D-44FA-9BFD-D5753B24B602}"/>
          </ac:spMkLst>
        </pc:spChg>
        <pc:spChg chg="mod">
          <ac:chgData name="ARNAV MUNDE" userId="8d9a77ebeb67a11d" providerId="LiveId" clId="{545B6660-CE72-4584-A080-F7EC13F08EB3}" dt="2021-06-28T09:20:39.947" v="9569" actId="1035"/>
          <ac:spMkLst>
            <pc:docMk/>
            <pc:sldMk cId="3159710748" sldId="354"/>
            <ac:spMk id="8" creationId="{052F9598-7BDB-4F2B-8030-3A344BAF66C5}"/>
          </ac:spMkLst>
        </pc:spChg>
        <pc:spChg chg="mod">
          <ac:chgData name="ARNAV MUNDE" userId="8d9a77ebeb67a11d" providerId="LiveId" clId="{545B6660-CE72-4584-A080-F7EC13F08EB3}" dt="2021-06-28T05:46:01.567" v="9158"/>
          <ac:spMkLst>
            <pc:docMk/>
            <pc:sldMk cId="3159710748" sldId="354"/>
            <ac:spMk id="12" creationId="{275C69EB-51E9-42B1-96EE-E92C69596B2B}"/>
          </ac:spMkLst>
        </pc:spChg>
        <pc:spChg chg="mod">
          <ac:chgData name="ARNAV MUNDE" userId="8d9a77ebeb67a11d" providerId="LiveId" clId="{545B6660-CE72-4584-A080-F7EC13F08EB3}" dt="2021-06-28T05:46:01.567" v="9158"/>
          <ac:spMkLst>
            <pc:docMk/>
            <pc:sldMk cId="3159710748" sldId="354"/>
            <ac:spMk id="13" creationId="{0D59A37B-09A1-4F66-9C2D-46FF43D569EB}"/>
          </ac:spMkLst>
        </pc:spChg>
        <pc:spChg chg="mod">
          <ac:chgData name="ARNAV MUNDE" userId="8d9a77ebeb67a11d" providerId="LiveId" clId="{545B6660-CE72-4584-A080-F7EC13F08EB3}" dt="2021-06-28T05:46:01.567" v="9158"/>
          <ac:spMkLst>
            <pc:docMk/>
            <pc:sldMk cId="3159710748" sldId="354"/>
            <ac:spMk id="14" creationId="{1B4FDD0A-1F44-4F66-9EE5-149873DF7C61}"/>
          </ac:spMkLst>
        </pc:spChg>
        <pc:spChg chg="mod">
          <ac:chgData name="ARNAV MUNDE" userId="8d9a77ebeb67a11d" providerId="LiveId" clId="{545B6660-CE72-4584-A080-F7EC13F08EB3}" dt="2021-06-28T05:46:01.567" v="9158"/>
          <ac:spMkLst>
            <pc:docMk/>
            <pc:sldMk cId="3159710748" sldId="354"/>
            <ac:spMk id="15" creationId="{6B7E39EA-AB6A-473A-8916-5C741D2FF11A}"/>
          </ac:spMkLst>
        </pc:spChg>
        <pc:spChg chg="mod">
          <ac:chgData name="ARNAV MUNDE" userId="8d9a77ebeb67a11d" providerId="LiveId" clId="{545B6660-CE72-4584-A080-F7EC13F08EB3}" dt="2021-06-28T05:46:01.567" v="9158"/>
          <ac:spMkLst>
            <pc:docMk/>
            <pc:sldMk cId="3159710748" sldId="354"/>
            <ac:spMk id="16" creationId="{9ECF98F2-DBB1-4BEF-AFE0-5E0B04BBCA10}"/>
          </ac:spMkLst>
        </pc:spChg>
        <pc:spChg chg="mod">
          <ac:chgData name="ARNAV MUNDE" userId="8d9a77ebeb67a11d" providerId="LiveId" clId="{545B6660-CE72-4584-A080-F7EC13F08EB3}" dt="2021-06-28T05:46:01.567" v="9158"/>
          <ac:spMkLst>
            <pc:docMk/>
            <pc:sldMk cId="3159710748" sldId="354"/>
            <ac:spMk id="17" creationId="{346D50A1-468F-4771-9148-87203CFCC2A4}"/>
          </ac:spMkLst>
        </pc:spChg>
        <pc:spChg chg="mod">
          <ac:chgData name="ARNAV MUNDE" userId="8d9a77ebeb67a11d" providerId="LiveId" clId="{545B6660-CE72-4584-A080-F7EC13F08EB3}" dt="2021-06-28T05:46:01.567" v="9158"/>
          <ac:spMkLst>
            <pc:docMk/>
            <pc:sldMk cId="3159710748" sldId="354"/>
            <ac:spMk id="18" creationId="{385FDF5F-37DE-48D8-84B8-471009983F85}"/>
          </ac:spMkLst>
        </pc:spChg>
        <pc:spChg chg="mod">
          <ac:chgData name="ARNAV MUNDE" userId="8d9a77ebeb67a11d" providerId="LiveId" clId="{545B6660-CE72-4584-A080-F7EC13F08EB3}" dt="2021-06-28T05:46:01.567" v="9158"/>
          <ac:spMkLst>
            <pc:docMk/>
            <pc:sldMk cId="3159710748" sldId="354"/>
            <ac:spMk id="19" creationId="{29F05B48-7E6A-42C4-9C56-86BB825DC9AE}"/>
          </ac:spMkLst>
        </pc:spChg>
        <pc:spChg chg="mod">
          <ac:chgData name="ARNAV MUNDE" userId="8d9a77ebeb67a11d" providerId="LiveId" clId="{545B6660-CE72-4584-A080-F7EC13F08EB3}" dt="2021-06-28T05:46:01.567" v="9158"/>
          <ac:spMkLst>
            <pc:docMk/>
            <pc:sldMk cId="3159710748" sldId="354"/>
            <ac:spMk id="20" creationId="{4122CCB7-101C-4AAF-ADE6-D8DD7883DDFF}"/>
          </ac:spMkLst>
        </pc:spChg>
        <pc:spChg chg="mod">
          <ac:chgData name="ARNAV MUNDE" userId="8d9a77ebeb67a11d" providerId="LiveId" clId="{545B6660-CE72-4584-A080-F7EC13F08EB3}" dt="2021-06-28T05:46:01.567" v="9158"/>
          <ac:spMkLst>
            <pc:docMk/>
            <pc:sldMk cId="3159710748" sldId="354"/>
            <ac:spMk id="21" creationId="{C6D08578-E9F7-4262-A73D-136C5CE487CF}"/>
          </ac:spMkLst>
        </pc:spChg>
        <pc:spChg chg="add del mod ord">
          <ac:chgData name="ARNAV MUNDE" userId="8d9a77ebeb67a11d" providerId="LiveId" clId="{545B6660-CE72-4584-A080-F7EC13F08EB3}" dt="2021-06-28T06:09:34.601" v="9375" actId="478"/>
          <ac:spMkLst>
            <pc:docMk/>
            <pc:sldMk cId="3159710748" sldId="354"/>
            <ac:spMk id="22" creationId="{94B5C833-8DC5-4AA1-A5F5-D6712DAA52BE}"/>
          </ac:spMkLst>
        </pc:spChg>
        <pc:spChg chg="mod">
          <ac:chgData name="ARNAV MUNDE" userId="8d9a77ebeb67a11d" providerId="LiveId" clId="{545B6660-CE72-4584-A080-F7EC13F08EB3}" dt="2021-06-28T06:01:57.739" v="9307" actId="207"/>
          <ac:spMkLst>
            <pc:docMk/>
            <pc:sldMk cId="3159710748" sldId="354"/>
            <ac:spMk id="24" creationId="{CD902301-C278-4227-895C-192C407C1B86}"/>
          </ac:spMkLst>
        </pc:spChg>
        <pc:spChg chg="mod">
          <ac:chgData name="ARNAV MUNDE" userId="8d9a77ebeb67a11d" providerId="LiveId" clId="{545B6660-CE72-4584-A080-F7EC13F08EB3}" dt="2021-06-28T05:46:01.567" v="9158"/>
          <ac:spMkLst>
            <pc:docMk/>
            <pc:sldMk cId="3159710748" sldId="354"/>
            <ac:spMk id="25" creationId="{EA026059-2EF7-4C99-80EF-82719E448D4E}"/>
          </ac:spMkLst>
        </pc:spChg>
        <pc:spChg chg="mod">
          <ac:chgData name="ARNAV MUNDE" userId="8d9a77ebeb67a11d" providerId="LiveId" clId="{545B6660-CE72-4584-A080-F7EC13F08EB3}" dt="2021-06-28T06:01:34.449" v="9304" actId="207"/>
          <ac:spMkLst>
            <pc:docMk/>
            <pc:sldMk cId="3159710748" sldId="354"/>
            <ac:spMk id="27" creationId="{8D1CEF39-34E1-45DF-AE65-97B2A77D679F}"/>
          </ac:spMkLst>
        </pc:spChg>
        <pc:spChg chg="mod">
          <ac:chgData name="ARNAV MUNDE" userId="8d9a77ebeb67a11d" providerId="LiveId" clId="{545B6660-CE72-4584-A080-F7EC13F08EB3}" dt="2021-06-28T05:46:01.567" v="9158"/>
          <ac:spMkLst>
            <pc:docMk/>
            <pc:sldMk cId="3159710748" sldId="354"/>
            <ac:spMk id="28" creationId="{17128B63-23F4-469C-916A-A3976FC09DA0}"/>
          </ac:spMkLst>
        </pc:spChg>
        <pc:spChg chg="mod">
          <ac:chgData name="ARNAV MUNDE" userId="8d9a77ebeb67a11d" providerId="LiveId" clId="{545B6660-CE72-4584-A080-F7EC13F08EB3}" dt="2021-06-28T06:01:46.395" v="9306" actId="207"/>
          <ac:spMkLst>
            <pc:docMk/>
            <pc:sldMk cId="3159710748" sldId="354"/>
            <ac:spMk id="30" creationId="{E278F83C-64C0-40E6-960F-2660F1CF5172}"/>
          </ac:spMkLst>
        </pc:spChg>
        <pc:spChg chg="mod">
          <ac:chgData name="ARNAV MUNDE" userId="8d9a77ebeb67a11d" providerId="LiveId" clId="{545B6660-CE72-4584-A080-F7EC13F08EB3}" dt="2021-06-28T05:46:01.567" v="9158"/>
          <ac:spMkLst>
            <pc:docMk/>
            <pc:sldMk cId="3159710748" sldId="354"/>
            <ac:spMk id="31" creationId="{DF63DC6F-76EB-45FA-A347-50B45F5BB524}"/>
          </ac:spMkLst>
        </pc:spChg>
        <pc:spChg chg="mod">
          <ac:chgData name="ARNAV MUNDE" userId="8d9a77ebeb67a11d" providerId="LiveId" clId="{545B6660-CE72-4584-A080-F7EC13F08EB3}" dt="2021-06-28T05:46:01.567" v="9158"/>
          <ac:spMkLst>
            <pc:docMk/>
            <pc:sldMk cId="3159710748" sldId="354"/>
            <ac:spMk id="33" creationId="{0C2DBA62-6849-4D21-8112-61CE56363204}"/>
          </ac:spMkLst>
        </pc:spChg>
        <pc:spChg chg="mod">
          <ac:chgData name="ARNAV MUNDE" userId="8d9a77ebeb67a11d" providerId="LiveId" clId="{545B6660-CE72-4584-A080-F7EC13F08EB3}" dt="2021-06-28T05:46:01.567" v="9158"/>
          <ac:spMkLst>
            <pc:docMk/>
            <pc:sldMk cId="3159710748" sldId="354"/>
            <ac:spMk id="34" creationId="{F217AAC7-3D85-49F9-8CD7-8A1C7AE9E42D}"/>
          </ac:spMkLst>
        </pc:spChg>
        <pc:spChg chg="mod">
          <ac:chgData name="ARNAV MUNDE" userId="8d9a77ebeb67a11d" providerId="LiveId" clId="{545B6660-CE72-4584-A080-F7EC13F08EB3}" dt="2021-06-28T06:01:18.135" v="9302" actId="207"/>
          <ac:spMkLst>
            <pc:docMk/>
            <pc:sldMk cId="3159710748" sldId="354"/>
            <ac:spMk id="36" creationId="{A916CC1F-560A-414D-A505-EB4136905149}"/>
          </ac:spMkLst>
        </pc:spChg>
        <pc:spChg chg="mod">
          <ac:chgData name="ARNAV MUNDE" userId="8d9a77ebeb67a11d" providerId="LiveId" clId="{545B6660-CE72-4584-A080-F7EC13F08EB3}" dt="2021-06-28T05:46:01.567" v="9158"/>
          <ac:spMkLst>
            <pc:docMk/>
            <pc:sldMk cId="3159710748" sldId="354"/>
            <ac:spMk id="37" creationId="{F7985B41-44FE-48E4-B7DF-62C4614107BE}"/>
          </ac:spMkLst>
        </pc:spChg>
        <pc:spChg chg="add del mod">
          <ac:chgData name="ARNAV MUNDE" userId="8d9a77ebeb67a11d" providerId="LiveId" clId="{545B6660-CE72-4584-A080-F7EC13F08EB3}" dt="2021-06-28T05:46:48.779" v="9167" actId="478"/>
          <ac:spMkLst>
            <pc:docMk/>
            <pc:sldMk cId="3159710748" sldId="354"/>
            <ac:spMk id="38" creationId="{93690B0B-3C7B-459B-83A3-55857BCFE0EF}"/>
          </ac:spMkLst>
        </pc:spChg>
        <pc:spChg chg="add del mod">
          <ac:chgData name="ARNAV MUNDE" userId="8d9a77ebeb67a11d" providerId="LiveId" clId="{545B6660-CE72-4584-A080-F7EC13F08EB3}" dt="2021-06-28T05:46:48.779" v="9167" actId="478"/>
          <ac:spMkLst>
            <pc:docMk/>
            <pc:sldMk cId="3159710748" sldId="354"/>
            <ac:spMk id="39" creationId="{7AD8BB09-3D3E-487E-B14F-0265960688CA}"/>
          </ac:spMkLst>
        </pc:spChg>
        <pc:spChg chg="add del mod">
          <ac:chgData name="ARNAV MUNDE" userId="8d9a77ebeb67a11d" providerId="LiveId" clId="{545B6660-CE72-4584-A080-F7EC13F08EB3}" dt="2021-06-28T05:46:48.779" v="9167" actId="478"/>
          <ac:spMkLst>
            <pc:docMk/>
            <pc:sldMk cId="3159710748" sldId="354"/>
            <ac:spMk id="40" creationId="{F6C60C96-CF55-4C34-A336-82C634E88F15}"/>
          </ac:spMkLst>
        </pc:spChg>
        <pc:spChg chg="add del mod">
          <ac:chgData name="ARNAV MUNDE" userId="8d9a77ebeb67a11d" providerId="LiveId" clId="{545B6660-CE72-4584-A080-F7EC13F08EB3}" dt="2021-06-28T05:46:48.779" v="9167" actId="478"/>
          <ac:spMkLst>
            <pc:docMk/>
            <pc:sldMk cId="3159710748" sldId="354"/>
            <ac:spMk id="41" creationId="{59FD4B15-95BC-4830-B152-C67D34A3365B}"/>
          </ac:spMkLst>
        </pc:spChg>
        <pc:spChg chg="add del mod">
          <ac:chgData name="ARNAV MUNDE" userId="8d9a77ebeb67a11d" providerId="LiveId" clId="{545B6660-CE72-4584-A080-F7EC13F08EB3}" dt="2021-06-28T05:46:48.779" v="9167" actId="478"/>
          <ac:spMkLst>
            <pc:docMk/>
            <pc:sldMk cId="3159710748" sldId="354"/>
            <ac:spMk id="42" creationId="{C25FBD1F-1947-4095-B3B8-F347C62FE20E}"/>
          </ac:spMkLst>
        </pc:spChg>
        <pc:spChg chg="add del">
          <ac:chgData name="ARNAV MUNDE" userId="8d9a77ebeb67a11d" providerId="LiveId" clId="{545B6660-CE72-4584-A080-F7EC13F08EB3}" dt="2021-06-28T05:49:26.309" v="9188" actId="11529"/>
          <ac:spMkLst>
            <pc:docMk/>
            <pc:sldMk cId="3159710748" sldId="354"/>
            <ac:spMk id="47" creationId="{B95DE482-E870-490C-BDD9-485E6585BA8D}"/>
          </ac:spMkLst>
        </pc:spChg>
        <pc:spChg chg="add mod ord">
          <ac:chgData name="ARNAV MUNDE" userId="8d9a77ebeb67a11d" providerId="LiveId" clId="{545B6660-CE72-4584-A080-F7EC13F08EB3}" dt="2021-06-28T06:14:34.022" v="9406" actId="208"/>
          <ac:spMkLst>
            <pc:docMk/>
            <pc:sldMk cId="3159710748" sldId="354"/>
            <ac:spMk id="48" creationId="{29F63B57-A9FB-403D-A892-D55380B68D53}"/>
          </ac:spMkLst>
        </pc:spChg>
        <pc:spChg chg="add mod ord">
          <ac:chgData name="ARNAV MUNDE" userId="8d9a77ebeb67a11d" providerId="LiveId" clId="{545B6660-CE72-4584-A080-F7EC13F08EB3}" dt="2021-06-28T06:14:45.766" v="9408" actId="208"/>
          <ac:spMkLst>
            <pc:docMk/>
            <pc:sldMk cId="3159710748" sldId="354"/>
            <ac:spMk id="49" creationId="{528E9B4B-5EC3-467E-85CC-202253410DA6}"/>
          </ac:spMkLst>
        </pc:spChg>
        <pc:spChg chg="add mod ord">
          <ac:chgData name="ARNAV MUNDE" userId="8d9a77ebeb67a11d" providerId="LiveId" clId="{545B6660-CE72-4584-A080-F7EC13F08EB3}" dt="2021-06-28T06:14:43.118" v="9407" actId="208"/>
          <ac:spMkLst>
            <pc:docMk/>
            <pc:sldMk cId="3159710748" sldId="354"/>
            <ac:spMk id="50" creationId="{84E2FECA-CB6D-47AB-925F-2EADF6B858E8}"/>
          </ac:spMkLst>
        </pc:spChg>
        <pc:spChg chg="add mod ord">
          <ac:chgData name="ARNAV MUNDE" userId="8d9a77ebeb67a11d" providerId="LiveId" clId="{545B6660-CE72-4584-A080-F7EC13F08EB3}" dt="2021-06-28T06:14:48.749" v="9409" actId="208"/>
          <ac:spMkLst>
            <pc:docMk/>
            <pc:sldMk cId="3159710748" sldId="354"/>
            <ac:spMk id="51" creationId="{795C1C90-BCA4-4EC6-80B7-E65A822A8AA9}"/>
          </ac:spMkLst>
        </pc:spChg>
        <pc:spChg chg="add mod">
          <ac:chgData name="ARNAV MUNDE" userId="8d9a77ebeb67a11d" providerId="LiveId" clId="{545B6660-CE72-4584-A080-F7EC13F08EB3}" dt="2021-06-28T06:02:54.217" v="9309" actId="207"/>
          <ac:spMkLst>
            <pc:docMk/>
            <pc:sldMk cId="3159710748" sldId="354"/>
            <ac:spMk id="54" creationId="{8A36BF6C-6846-4912-A65A-A4E9D6AED240}"/>
          </ac:spMkLst>
        </pc:spChg>
        <pc:spChg chg="add mod">
          <ac:chgData name="ARNAV MUNDE" userId="8d9a77ebeb67a11d" providerId="LiveId" clId="{545B6660-CE72-4584-A080-F7EC13F08EB3}" dt="2021-06-28T09:19:46.553" v="9555" actId="207"/>
          <ac:spMkLst>
            <pc:docMk/>
            <pc:sldMk cId="3159710748" sldId="354"/>
            <ac:spMk id="56" creationId="{5F3039F6-F10A-4091-914D-3DB635535B3D}"/>
          </ac:spMkLst>
        </pc:spChg>
        <pc:spChg chg="add del">
          <ac:chgData name="ARNAV MUNDE" userId="8d9a77ebeb67a11d" providerId="LiveId" clId="{545B6660-CE72-4584-A080-F7EC13F08EB3}" dt="2021-06-28T05:58:56.900" v="9280" actId="22"/>
          <ac:spMkLst>
            <pc:docMk/>
            <pc:sldMk cId="3159710748" sldId="354"/>
            <ac:spMk id="58" creationId="{A6573BCB-4497-4EBC-9F39-6B2F1B9BE7BC}"/>
          </ac:spMkLst>
        </pc:spChg>
        <pc:spChg chg="add del">
          <ac:chgData name="ARNAV MUNDE" userId="8d9a77ebeb67a11d" providerId="LiveId" clId="{545B6660-CE72-4584-A080-F7EC13F08EB3}" dt="2021-06-28T05:59:06.056" v="9284" actId="22"/>
          <ac:spMkLst>
            <pc:docMk/>
            <pc:sldMk cId="3159710748" sldId="354"/>
            <ac:spMk id="60" creationId="{BEF85240-684E-4BB1-9208-0977C85CA9D3}"/>
          </ac:spMkLst>
        </pc:spChg>
        <pc:spChg chg="add mod">
          <ac:chgData name="ARNAV MUNDE" userId="8d9a77ebeb67a11d" providerId="LiveId" clId="{545B6660-CE72-4584-A080-F7EC13F08EB3}" dt="2021-06-28T09:19:54.403" v="9556" actId="207"/>
          <ac:spMkLst>
            <pc:docMk/>
            <pc:sldMk cId="3159710748" sldId="354"/>
            <ac:spMk id="62" creationId="{D569DC0A-6FC7-4DA8-84FA-BE9C6BCD275C}"/>
          </ac:spMkLst>
        </pc:spChg>
        <pc:spChg chg="add mod">
          <ac:chgData name="ARNAV MUNDE" userId="8d9a77ebeb67a11d" providerId="LiveId" clId="{545B6660-CE72-4584-A080-F7EC13F08EB3}" dt="2021-06-28T06:06:23.353" v="9349" actId="2085"/>
          <ac:spMkLst>
            <pc:docMk/>
            <pc:sldMk cId="3159710748" sldId="354"/>
            <ac:spMk id="63" creationId="{D63BE76B-116A-4527-B9FF-1A8A5AC7C9A9}"/>
          </ac:spMkLst>
        </pc:spChg>
        <pc:spChg chg="add mod">
          <ac:chgData name="ARNAV MUNDE" userId="8d9a77ebeb67a11d" providerId="LiveId" clId="{545B6660-CE72-4584-A080-F7EC13F08EB3}" dt="2021-06-28T09:20:02.428" v="9559" actId="207"/>
          <ac:spMkLst>
            <pc:docMk/>
            <pc:sldMk cId="3159710748" sldId="354"/>
            <ac:spMk id="64" creationId="{CA917980-5A56-4BB1-91A3-93AC81D8F973}"/>
          </ac:spMkLst>
        </pc:spChg>
        <pc:spChg chg="add del mod">
          <ac:chgData name="ARNAV MUNDE" userId="8d9a77ebeb67a11d" providerId="LiveId" clId="{545B6660-CE72-4584-A080-F7EC13F08EB3}" dt="2021-06-28T06:05:42.171" v="9338" actId="478"/>
          <ac:spMkLst>
            <pc:docMk/>
            <pc:sldMk cId="3159710748" sldId="354"/>
            <ac:spMk id="65" creationId="{287EB98F-711A-400F-B673-2F4555F4699B}"/>
          </ac:spMkLst>
        </pc:spChg>
        <pc:spChg chg="add del mod">
          <ac:chgData name="ARNAV MUNDE" userId="8d9a77ebeb67a11d" providerId="LiveId" clId="{545B6660-CE72-4584-A080-F7EC13F08EB3}" dt="2021-06-28T06:05:44.174" v="9339" actId="478"/>
          <ac:spMkLst>
            <pc:docMk/>
            <pc:sldMk cId="3159710748" sldId="354"/>
            <ac:spMk id="67" creationId="{946BBE3A-A649-40E7-B3F5-9C92DE195651}"/>
          </ac:spMkLst>
        </pc:spChg>
        <pc:spChg chg="add mod">
          <ac:chgData name="ARNAV MUNDE" userId="8d9a77ebeb67a11d" providerId="LiveId" clId="{545B6660-CE72-4584-A080-F7EC13F08EB3}" dt="2021-06-28T06:06:34.706" v="9351" actId="2085"/>
          <ac:spMkLst>
            <pc:docMk/>
            <pc:sldMk cId="3159710748" sldId="354"/>
            <ac:spMk id="68" creationId="{34E523F7-8D8C-4FE2-BF83-C5BFAF9AAE46}"/>
          </ac:spMkLst>
        </pc:spChg>
        <pc:spChg chg="add mod">
          <ac:chgData name="ARNAV MUNDE" userId="8d9a77ebeb67a11d" providerId="LiveId" clId="{545B6660-CE72-4584-A080-F7EC13F08EB3}" dt="2021-06-28T06:06:43.555" v="9353" actId="2085"/>
          <ac:spMkLst>
            <pc:docMk/>
            <pc:sldMk cId="3159710748" sldId="354"/>
            <ac:spMk id="69" creationId="{47002B5B-1813-4C9A-9905-C3345EE248AE}"/>
          </ac:spMkLst>
        </pc:spChg>
        <pc:spChg chg="add del mod ord">
          <ac:chgData name="ARNAV MUNDE" userId="8d9a77ebeb67a11d" providerId="LiveId" clId="{545B6660-CE72-4584-A080-F7EC13F08EB3}" dt="2021-06-28T06:10:22.552" v="9383" actId="1076"/>
          <ac:spMkLst>
            <pc:docMk/>
            <pc:sldMk cId="3159710748" sldId="354"/>
            <ac:spMk id="70" creationId="{76218C9A-07C2-47E0-982F-F1CD03779D85}"/>
          </ac:spMkLst>
        </pc:spChg>
        <pc:spChg chg="add mod">
          <ac:chgData name="ARNAV MUNDE" userId="8d9a77ebeb67a11d" providerId="LiveId" clId="{545B6660-CE72-4584-A080-F7EC13F08EB3}" dt="2021-06-28T06:12:24.029" v="9392"/>
          <ac:spMkLst>
            <pc:docMk/>
            <pc:sldMk cId="3159710748" sldId="354"/>
            <ac:spMk id="71" creationId="{2B4C2AB2-3B2C-4DEF-92B6-A21E17D507A9}"/>
          </ac:spMkLst>
        </pc:spChg>
        <pc:grpChg chg="add mod">
          <ac:chgData name="ARNAV MUNDE" userId="8d9a77ebeb67a11d" providerId="LiveId" clId="{545B6660-CE72-4584-A080-F7EC13F08EB3}" dt="2021-06-28T09:20:13.595" v="9560" actId="1076"/>
          <ac:grpSpMkLst>
            <pc:docMk/>
            <pc:sldMk cId="3159710748" sldId="354"/>
            <ac:grpSpMk id="3" creationId="{F15F520F-7CB9-42AC-BFDB-D316ECBE83C1}"/>
          </ac:grpSpMkLst>
        </pc:grpChg>
        <pc:grpChg chg="add del mod">
          <ac:chgData name="ARNAV MUNDE" userId="8d9a77ebeb67a11d" providerId="LiveId" clId="{545B6660-CE72-4584-A080-F7EC13F08EB3}" dt="2021-06-28T05:46:39.459" v="9165" actId="478"/>
          <ac:grpSpMkLst>
            <pc:docMk/>
            <pc:sldMk cId="3159710748" sldId="354"/>
            <ac:grpSpMk id="9" creationId="{F28907CB-6A03-4CE0-BD3E-0375AFF8F451}"/>
          </ac:grpSpMkLst>
        </pc:grpChg>
        <pc:grpChg chg="mod">
          <ac:chgData name="ARNAV MUNDE" userId="8d9a77ebeb67a11d" providerId="LiveId" clId="{545B6660-CE72-4584-A080-F7EC13F08EB3}" dt="2021-06-28T05:46:01.567" v="9158"/>
          <ac:grpSpMkLst>
            <pc:docMk/>
            <pc:sldMk cId="3159710748" sldId="354"/>
            <ac:grpSpMk id="10" creationId="{118A15D1-ABDF-4FAD-AD65-F06410858E8C}"/>
          </ac:grpSpMkLst>
        </pc:grpChg>
        <pc:grpChg chg="mod">
          <ac:chgData name="ARNAV MUNDE" userId="8d9a77ebeb67a11d" providerId="LiveId" clId="{545B6660-CE72-4584-A080-F7EC13F08EB3}" dt="2021-06-28T05:46:01.567" v="9158"/>
          <ac:grpSpMkLst>
            <pc:docMk/>
            <pc:sldMk cId="3159710748" sldId="354"/>
            <ac:grpSpMk id="11" creationId="{7165CF6A-CD62-4AC8-A2DE-6861CF835A0C}"/>
          </ac:grpSpMkLst>
        </pc:grpChg>
        <pc:grpChg chg="add mod">
          <ac:chgData name="ARNAV MUNDE" userId="8d9a77ebeb67a11d" providerId="LiveId" clId="{545B6660-CE72-4584-A080-F7EC13F08EB3}" dt="2021-06-28T06:00:15.041" v="9294" actId="1076"/>
          <ac:grpSpMkLst>
            <pc:docMk/>
            <pc:sldMk cId="3159710748" sldId="354"/>
            <ac:grpSpMk id="23" creationId="{51C9538D-467B-403A-8723-D81A79549A46}"/>
          </ac:grpSpMkLst>
        </pc:grpChg>
        <pc:grpChg chg="add mod">
          <ac:chgData name="ARNAV MUNDE" userId="8d9a77ebeb67a11d" providerId="LiveId" clId="{545B6660-CE72-4584-A080-F7EC13F08EB3}" dt="2021-06-28T09:20:24.730" v="9561" actId="1076"/>
          <ac:grpSpMkLst>
            <pc:docMk/>
            <pc:sldMk cId="3159710748" sldId="354"/>
            <ac:grpSpMk id="26" creationId="{B45AC282-78E0-4297-8EF8-5E39E823AE40}"/>
          </ac:grpSpMkLst>
        </pc:grpChg>
        <pc:grpChg chg="add mod">
          <ac:chgData name="ARNAV MUNDE" userId="8d9a77ebeb67a11d" providerId="LiveId" clId="{545B6660-CE72-4584-A080-F7EC13F08EB3}" dt="2021-06-28T06:13:27.596" v="9400" actId="1076"/>
          <ac:grpSpMkLst>
            <pc:docMk/>
            <pc:sldMk cId="3159710748" sldId="354"/>
            <ac:grpSpMk id="29" creationId="{56A10D9A-7A14-4252-AFF7-2E0307E882CE}"/>
          </ac:grpSpMkLst>
        </pc:grpChg>
        <pc:grpChg chg="add del mod">
          <ac:chgData name="ARNAV MUNDE" userId="8d9a77ebeb67a11d" providerId="LiveId" clId="{545B6660-CE72-4584-A080-F7EC13F08EB3}" dt="2021-06-28T06:00:29.333" v="9298" actId="478"/>
          <ac:grpSpMkLst>
            <pc:docMk/>
            <pc:sldMk cId="3159710748" sldId="354"/>
            <ac:grpSpMk id="32" creationId="{4A353B7D-3063-42F5-9625-07195F8703D1}"/>
          </ac:grpSpMkLst>
        </pc:grpChg>
        <pc:grpChg chg="add mod">
          <ac:chgData name="ARNAV MUNDE" userId="8d9a77ebeb67a11d" providerId="LiveId" clId="{545B6660-CE72-4584-A080-F7EC13F08EB3}" dt="2021-06-28T06:11:33.720" v="9390" actId="1076"/>
          <ac:grpSpMkLst>
            <pc:docMk/>
            <pc:sldMk cId="3159710748" sldId="354"/>
            <ac:grpSpMk id="35" creationId="{8555E0DE-CE42-4117-8489-ED56E84F1B47}"/>
          </ac:grpSpMkLst>
        </pc:grpChg>
        <pc:picChg chg="add mod">
          <ac:chgData name="ARNAV MUNDE" userId="8d9a77ebeb67a11d" providerId="LiveId" clId="{545B6660-CE72-4584-A080-F7EC13F08EB3}" dt="2021-06-28T05:50:55.609" v="9205" actId="1076"/>
          <ac:picMkLst>
            <pc:docMk/>
            <pc:sldMk cId="3159710748" sldId="354"/>
            <ac:picMk id="43" creationId="{E482F440-0F23-4DD6-8698-2054F8C69F8A}"/>
          </ac:picMkLst>
        </pc:picChg>
        <pc:picChg chg="add mod">
          <ac:chgData name="ARNAV MUNDE" userId="8d9a77ebeb67a11d" providerId="LiveId" clId="{545B6660-CE72-4584-A080-F7EC13F08EB3}" dt="2021-06-28T06:13:15.268" v="9398" actId="1076"/>
          <ac:picMkLst>
            <pc:docMk/>
            <pc:sldMk cId="3159710748" sldId="354"/>
            <ac:picMk id="44" creationId="{43A8093D-B582-4F7F-9483-7B5CE8B18594}"/>
          </ac:picMkLst>
        </pc:picChg>
        <pc:picChg chg="add mod">
          <ac:chgData name="ARNAV MUNDE" userId="8d9a77ebeb67a11d" providerId="LiveId" clId="{545B6660-CE72-4584-A080-F7EC13F08EB3}" dt="2021-06-28T06:12:48.192" v="9394" actId="1076"/>
          <ac:picMkLst>
            <pc:docMk/>
            <pc:sldMk cId="3159710748" sldId="354"/>
            <ac:picMk id="45" creationId="{865B67BB-97E7-47C6-B735-A2DF3FD00AFC}"/>
          </ac:picMkLst>
        </pc:picChg>
        <pc:picChg chg="add mod">
          <ac:chgData name="ARNAV MUNDE" userId="8d9a77ebeb67a11d" providerId="LiveId" clId="{545B6660-CE72-4584-A080-F7EC13F08EB3}" dt="2021-06-28T06:10:52.280" v="9384" actId="1076"/>
          <ac:picMkLst>
            <pc:docMk/>
            <pc:sldMk cId="3159710748" sldId="354"/>
            <ac:picMk id="46" creationId="{724B06C1-905C-4D47-A6C6-63E61537574C}"/>
          </ac:picMkLst>
        </pc:picChg>
        <pc:picChg chg="add mod">
          <ac:chgData name="ARNAV MUNDE" userId="8d9a77ebeb67a11d" providerId="LiveId" clId="{545B6660-CE72-4584-A080-F7EC13F08EB3}" dt="2021-06-28T06:15:45" v="9415" actId="14100"/>
          <ac:picMkLst>
            <pc:docMk/>
            <pc:sldMk cId="3159710748" sldId="354"/>
            <ac:picMk id="72" creationId="{931919BE-2553-417A-B6C2-77557A945DEA}"/>
          </ac:picMkLst>
        </pc:picChg>
        <pc:picChg chg="add del mod">
          <ac:chgData name="ARNAV MUNDE" userId="8d9a77ebeb67a11d" providerId="LiveId" clId="{545B6660-CE72-4584-A080-F7EC13F08EB3}" dt="2021-06-28T05:57:30.448" v="9267" actId="478"/>
          <ac:picMkLst>
            <pc:docMk/>
            <pc:sldMk cId="3159710748" sldId="354"/>
            <ac:picMk id="1026" creationId="{9DD78BF9-0FCF-415C-B793-8D2CF1E139A1}"/>
          </ac:picMkLst>
        </pc:picChg>
      </pc:sldChg>
      <pc:sldChg chg="add del setBg">
        <pc:chgData name="ARNAV MUNDE" userId="8d9a77ebeb67a11d" providerId="LiveId" clId="{545B6660-CE72-4584-A080-F7EC13F08EB3}" dt="2021-06-28T18:52:43.613" v="10041"/>
        <pc:sldMkLst>
          <pc:docMk/>
          <pc:sldMk cId="2403446747" sldId="355"/>
        </pc:sldMkLst>
      </pc:sldChg>
      <pc:sldMasterChg chg="del delSldLayout">
        <pc:chgData name="ARNAV MUNDE" userId="8d9a77ebeb67a11d" providerId="LiveId" clId="{545B6660-CE72-4584-A080-F7EC13F08EB3}" dt="2021-06-26T16:59:00.196" v="5742" actId="47"/>
        <pc:sldMasterMkLst>
          <pc:docMk/>
          <pc:sldMasterMk cId="1399976578" sldId="2147483675"/>
        </pc:sldMasterMkLst>
        <pc:sldLayoutChg chg="del">
          <pc:chgData name="ARNAV MUNDE" userId="8d9a77ebeb67a11d" providerId="LiveId" clId="{545B6660-CE72-4584-A080-F7EC13F08EB3}" dt="2021-06-26T16:59:00.196" v="5742" actId="47"/>
          <pc:sldLayoutMkLst>
            <pc:docMk/>
            <pc:sldMasterMk cId="1399976578" sldId="2147483675"/>
            <pc:sldLayoutMk cId="3893128095" sldId="2147483676"/>
          </pc:sldLayoutMkLst>
        </pc:sldLayoutChg>
        <pc:sldLayoutChg chg="del">
          <pc:chgData name="ARNAV MUNDE" userId="8d9a77ebeb67a11d" providerId="LiveId" clId="{545B6660-CE72-4584-A080-F7EC13F08EB3}" dt="2021-06-26T16:59:00.196" v="5742" actId="47"/>
          <pc:sldLayoutMkLst>
            <pc:docMk/>
            <pc:sldMasterMk cId="1399976578" sldId="2147483675"/>
            <pc:sldLayoutMk cId="2495928823" sldId="2147483677"/>
          </pc:sldLayoutMkLst>
        </pc:sldLayoutChg>
        <pc:sldLayoutChg chg="del">
          <pc:chgData name="ARNAV MUNDE" userId="8d9a77ebeb67a11d" providerId="LiveId" clId="{545B6660-CE72-4584-A080-F7EC13F08EB3}" dt="2021-06-26T16:59:00.196" v="5742" actId="47"/>
          <pc:sldLayoutMkLst>
            <pc:docMk/>
            <pc:sldMasterMk cId="1399976578" sldId="2147483675"/>
            <pc:sldLayoutMk cId="3928741933" sldId="2147483678"/>
          </pc:sldLayoutMkLst>
        </pc:sldLayoutChg>
        <pc:sldLayoutChg chg="del">
          <pc:chgData name="ARNAV MUNDE" userId="8d9a77ebeb67a11d" providerId="LiveId" clId="{545B6660-CE72-4584-A080-F7EC13F08EB3}" dt="2021-06-26T16:59:00.196" v="5742" actId="47"/>
          <pc:sldLayoutMkLst>
            <pc:docMk/>
            <pc:sldMasterMk cId="1399976578" sldId="2147483675"/>
            <pc:sldLayoutMk cId="1762581205" sldId="2147483679"/>
          </pc:sldLayoutMkLst>
        </pc:sldLayoutChg>
        <pc:sldLayoutChg chg="del">
          <pc:chgData name="ARNAV MUNDE" userId="8d9a77ebeb67a11d" providerId="LiveId" clId="{545B6660-CE72-4584-A080-F7EC13F08EB3}" dt="2021-06-26T16:59:00.196" v="5742" actId="47"/>
          <pc:sldLayoutMkLst>
            <pc:docMk/>
            <pc:sldMasterMk cId="1399976578" sldId="2147483675"/>
            <pc:sldLayoutMk cId="2310040745" sldId="2147483680"/>
          </pc:sldLayoutMkLst>
        </pc:sldLayoutChg>
        <pc:sldLayoutChg chg="del">
          <pc:chgData name="ARNAV MUNDE" userId="8d9a77ebeb67a11d" providerId="LiveId" clId="{545B6660-CE72-4584-A080-F7EC13F08EB3}" dt="2021-06-26T16:59:00.196" v="5742" actId="47"/>
          <pc:sldLayoutMkLst>
            <pc:docMk/>
            <pc:sldMasterMk cId="1399976578" sldId="2147483675"/>
            <pc:sldLayoutMk cId="2338510720" sldId="2147483681"/>
          </pc:sldLayoutMkLst>
        </pc:sldLayoutChg>
        <pc:sldLayoutChg chg="del">
          <pc:chgData name="ARNAV MUNDE" userId="8d9a77ebeb67a11d" providerId="LiveId" clId="{545B6660-CE72-4584-A080-F7EC13F08EB3}" dt="2021-06-26T16:59:00.196" v="5742" actId="47"/>
          <pc:sldLayoutMkLst>
            <pc:docMk/>
            <pc:sldMasterMk cId="1399976578" sldId="2147483675"/>
            <pc:sldLayoutMk cId="4026211648" sldId="2147483682"/>
          </pc:sldLayoutMkLst>
        </pc:sldLayoutChg>
        <pc:sldLayoutChg chg="del">
          <pc:chgData name="ARNAV MUNDE" userId="8d9a77ebeb67a11d" providerId="LiveId" clId="{545B6660-CE72-4584-A080-F7EC13F08EB3}" dt="2021-06-26T16:59:00.196" v="5742" actId="47"/>
          <pc:sldLayoutMkLst>
            <pc:docMk/>
            <pc:sldMasterMk cId="1399976578" sldId="2147483675"/>
            <pc:sldLayoutMk cId="2367714284" sldId="2147483683"/>
          </pc:sldLayoutMkLst>
        </pc:sldLayoutChg>
        <pc:sldLayoutChg chg="del">
          <pc:chgData name="ARNAV MUNDE" userId="8d9a77ebeb67a11d" providerId="LiveId" clId="{545B6660-CE72-4584-A080-F7EC13F08EB3}" dt="2021-06-26T16:59:00.196" v="5742" actId="47"/>
          <pc:sldLayoutMkLst>
            <pc:docMk/>
            <pc:sldMasterMk cId="1399976578" sldId="2147483675"/>
            <pc:sldLayoutMk cId="2297464101" sldId="2147483684"/>
          </pc:sldLayoutMkLst>
        </pc:sldLayoutChg>
        <pc:sldLayoutChg chg="del">
          <pc:chgData name="ARNAV MUNDE" userId="8d9a77ebeb67a11d" providerId="LiveId" clId="{545B6660-CE72-4584-A080-F7EC13F08EB3}" dt="2021-06-26T16:59:00.196" v="5742" actId="47"/>
          <pc:sldLayoutMkLst>
            <pc:docMk/>
            <pc:sldMasterMk cId="1399976578" sldId="2147483675"/>
            <pc:sldLayoutMk cId="1399063335" sldId="2147483685"/>
          </pc:sldLayoutMkLst>
        </pc:sldLayoutChg>
        <pc:sldLayoutChg chg="del">
          <pc:chgData name="ARNAV MUNDE" userId="8d9a77ebeb67a11d" providerId="LiveId" clId="{545B6660-CE72-4584-A080-F7EC13F08EB3}" dt="2021-06-26T16:59:00.196" v="5742" actId="47"/>
          <pc:sldLayoutMkLst>
            <pc:docMk/>
            <pc:sldMasterMk cId="1399976578" sldId="2147483675"/>
            <pc:sldLayoutMk cId="3742956415" sldId="214748368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81672-51EC-44DE-A637-40D696739B1D}" type="datetimeFigureOut">
              <a:rPr lang="en-IN" smtClean="0"/>
              <a:t>28-12-2021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52FBC-AB41-4232-86D0-CD214724D3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994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CB377-14BB-4FDB-8719-A0E3EBA9D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26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CB377-14BB-4FDB-8719-A0E3EBA9D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887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CB377-14BB-4FDB-8719-A0E3EBA9D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5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CB377-14BB-4FDB-8719-A0E3EBA9D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754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CB377-14BB-4FDB-8719-A0E3EBA9D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975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CB377-14BB-4FDB-8719-A0E3EBA9D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829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CB377-14BB-4FDB-8719-A0E3EBA9D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098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inside of a building&#10;&#10;Description automatically generated">
            <a:extLst>
              <a:ext uri="{FF2B5EF4-FFF2-40B4-BE49-F238E27FC236}">
                <a16:creationId xmlns:a16="http://schemas.microsoft.com/office/drawing/2014/main" id="{7C5D9241-9FF1-E544-AF6C-65998FD3F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AB82E35-D5CC-3D4A-882E-7E740ACD8CB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5625" y="525463"/>
            <a:ext cx="8336915" cy="1978025"/>
          </a:xfrm>
        </p:spPr>
        <p:txBody>
          <a:bodyPr>
            <a:noAutofit/>
          </a:bodyPr>
          <a:lstStyle>
            <a:lvl1pPr marL="0" indent="0">
              <a:buNone/>
              <a:defRPr sz="880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ED625C6-1894-B842-AE00-7F654CC0A4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625" y="3131185"/>
            <a:ext cx="8893175" cy="2835275"/>
          </a:xfr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defRPr lang="en-US" sz="24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EFFD29AF-5DD2-714C-89C4-29BE8D4F3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364"/>
          <a:stretch/>
        </p:blipFill>
        <p:spPr>
          <a:xfrm>
            <a:off x="0" y="6745794"/>
            <a:ext cx="12192000" cy="11220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3B436C-7D15-7B4D-8045-67F74CF96B14}"/>
              </a:ext>
            </a:extLst>
          </p:cNvPr>
          <p:cNvSpPr/>
          <p:nvPr userDrawn="1"/>
        </p:nvSpPr>
        <p:spPr>
          <a:xfrm>
            <a:off x="3715047" y="6160017"/>
            <a:ext cx="8476953" cy="60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847FF8E-96FB-DA4F-9243-157BE38DA3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410" y="6406885"/>
            <a:ext cx="914876" cy="2095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F1ED30-1112-094E-AF67-3DF42D0C09C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407" y="6313714"/>
            <a:ext cx="679547" cy="43208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F296F684-73ED-184F-B40B-708B71DD57ED}"/>
              </a:ext>
            </a:extLst>
          </p:cNvPr>
          <p:cNvSpPr txBox="1">
            <a:spLocks/>
          </p:cNvSpPr>
          <p:nvPr userDrawn="1"/>
        </p:nvSpPr>
        <p:spPr>
          <a:xfrm>
            <a:off x="1881109" y="6439165"/>
            <a:ext cx="8476953" cy="335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1000" b="0" dirty="0">
                <a:solidFill>
                  <a:schemeClr val="bg1"/>
                </a:solidFill>
              </a:rPr>
              <a:t>GROWTH MINDSET  |  PARTNERSHIP  |  EMPLOYEE EXPERIENCE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57666228-29AA-5347-ACAC-4DE1288544D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317" y="6174014"/>
            <a:ext cx="1854200" cy="673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E86175-AECF-5F4E-A2AA-222B71734150}"/>
              </a:ext>
            </a:extLst>
          </p:cNvPr>
          <p:cNvSpPr/>
          <p:nvPr userDrawn="1"/>
        </p:nvSpPr>
        <p:spPr>
          <a:xfrm>
            <a:off x="103031" y="6174014"/>
            <a:ext cx="1778078" cy="60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4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oman, people, snow, covered&#10;&#10;Description automatically generated">
            <a:extLst>
              <a:ext uri="{FF2B5EF4-FFF2-40B4-BE49-F238E27FC236}">
                <a16:creationId xmlns:a16="http://schemas.microsoft.com/office/drawing/2014/main" id="{0D497E96-B581-4446-86A2-5A0C6CF383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C7FD2D3-87D5-744B-AC0C-BCBD011C456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5625" y="525463"/>
            <a:ext cx="8336915" cy="1978025"/>
          </a:xfrm>
        </p:spPr>
        <p:txBody>
          <a:bodyPr>
            <a:noAutofit/>
          </a:bodyPr>
          <a:lstStyle>
            <a:lvl1pPr marL="0" indent="0">
              <a:buNone/>
              <a:defRPr sz="880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A7A2F4A-BEF0-6543-A4A0-00D978D06F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625" y="3131185"/>
            <a:ext cx="8893175" cy="2835275"/>
          </a:xfr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defRPr lang="en-US" sz="24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902F92A0-B014-5542-8856-41AD98085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364"/>
          <a:stretch/>
        </p:blipFill>
        <p:spPr>
          <a:xfrm>
            <a:off x="0" y="6745794"/>
            <a:ext cx="12192000" cy="1122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CDF824A-7098-3C4F-9593-D2461DA3C9D4}"/>
              </a:ext>
            </a:extLst>
          </p:cNvPr>
          <p:cNvSpPr/>
          <p:nvPr userDrawn="1"/>
        </p:nvSpPr>
        <p:spPr>
          <a:xfrm>
            <a:off x="3715047" y="6160017"/>
            <a:ext cx="8476953" cy="60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D6A652-6431-934C-AC0B-6F48FFEF65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410" y="6406885"/>
            <a:ext cx="914876" cy="2095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B29C0A-146D-144D-8A53-3D5C441A307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407" y="6313714"/>
            <a:ext cx="679547" cy="43208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CC994EA9-4029-0647-AA9D-47C6129440D1}"/>
              </a:ext>
            </a:extLst>
          </p:cNvPr>
          <p:cNvSpPr txBox="1">
            <a:spLocks/>
          </p:cNvSpPr>
          <p:nvPr userDrawn="1"/>
        </p:nvSpPr>
        <p:spPr>
          <a:xfrm>
            <a:off x="1881109" y="6439165"/>
            <a:ext cx="8476953" cy="335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1000" b="0" dirty="0">
                <a:solidFill>
                  <a:schemeClr val="bg1"/>
                </a:solidFill>
              </a:rPr>
              <a:t>GROWTH MINDSET  |  PARTNERSHIP  |  EMPLOYEE EXPERIENCE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72AA7E86-6D1A-5B4A-9B41-00EB88F2FC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317" y="6174014"/>
            <a:ext cx="1854200" cy="673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369874D-3F36-1E42-9558-47AC2B5EB765}"/>
              </a:ext>
            </a:extLst>
          </p:cNvPr>
          <p:cNvSpPr/>
          <p:nvPr userDrawn="1"/>
        </p:nvSpPr>
        <p:spPr>
          <a:xfrm>
            <a:off x="103031" y="6174014"/>
            <a:ext cx="1778078" cy="60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5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urtain, red, stop, holding&#10;&#10;Description automatically generated">
            <a:extLst>
              <a:ext uri="{FF2B5EF4-FFF2-40B4-BE49-F238E27FC236}">
                <a16:creationId xmlns:a16="http://schemas.microsoft.com/office/drawing/2014/main" id="{4B74A2DF-C869-0944-9C09-9BA1C8D01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40B3670B-FC13-204A-9625-EED9CF746EC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5625" y="525463"/>
            <a:ext cx="8336915" cy="1978025"/>
          </a:xfrm>
        </p:spPr>
        <p:txBody>
          <a:bodyPr>
            <a:noAutofit/>
          </a:bodyPr>
          <a:lstStyle>
            <a:lvl1pPr marL="0" indent="0">
              <a:buNone/>
              <a:defRPr sz="880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7DD96CC-60CE-AF48-AB77-22AA80C581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625" y="3131185"/>
            <a:ext cx="8893175" cy="2835275"/>
          </a:xfr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defRPr lang="en-US" sz="24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A066567-27DD-6347-B940-93272FF86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364"/>
          <a:stretch/>
        </p:blipFill>
        <p:spPr>
          <a:xfrm>
            <a:off x="0" y="6745794"/>
            <a:ext cx="12192000" cy="1122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8DA2776-0467-AD43-A8C2-8388887E0F57}"/>
              </a:ext>
            </a:extLst>
          </p:cNvPr>
          <p:cNvSpPr/>
          <p:nvPr userDrawn="1"/>
        </p:nvSpPr>
        <p:spPr>
          <a:xfrm>
            <a:off x="3715047" y="6160017"/>
            <a:ext cx="8476953" cy="60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157FB0-9989-7D44-ACB4-94ECBAA12E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410" y="6406885"/>
            <a:ext cx="914876" cy="2095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4FDACE-F168-6345-90CA-DFA4943058F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407" y="6313714"/>
            <a:ext cx="679547" cy="43208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8D925A3-11F4-9745-B498-0A1CFAA5C886}"/>
              </a:ext>
            </a:extLst>
          </p:cNvPr>
          <p:cNvSpPr txBox="1">
            <a:spLocks/>
          </p:cNvSpPr>
          <p:nvPr userDrawn="1"/>
        </p:nvSpPr>
        <p:spPr>
          <a:xfrm>
            <a:off x="1881109" y="6439165"/>
            <a:ext cx="8476953" cy="335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1000" b="0" dirty="0">
                <a:solidFill>
                  <a:schemeClr val="bg1"/>
                </a:solidFill>
              </a:rPr>
              <a:t>GROWTH MINDSET  |  PARTNERSHIP  |  EMPLOYEE EXPERIENCE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7FA3838F-9B17-6A42-9C29-173214F499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317" y="6174014"/>
            <a:ext cx="1854200" cy="673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90F13D5-82CF-454B-9EC1-FB575E724081}"/>
              </a:ext>
            </a:extLst>
          </p:cNvPr>
          <p:cNvSpPr/>
          <p:nvPr userDrawn="1"/>
        </p:nvSpPr>
        <p:spPr>
          <a:xfrm>
            <a:off x="103031" y="6174014"/>
            <a:ext cx="1778078" cy="60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91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oman, holding, red, standing&#10;&#10;Description automatically generated">
            <a:extLst>
              <a:ext uri="{FF2B5EF4-FFF2-40B4-BE49-F238E27FC236}">
                <a16:creationId xmlns:a16="http://schemas.microsoft.com/office/drawing/2014/main" id="{47993CD9-F1CC-BB43-BB29-3DDA6BF1AF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136D9A6-3161-F74D-A6C7-3ACC23A3025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5625" y="525463"/>
            <a:ext cx="8336915" cy="1978025"/>
          </a:xfrm>
        </p:spPr>
        <p:txBody>
          <a:bodyPr>
            <a:noAutofit/>
          </a:bodyPr>
          <a:lstStyle>
            <a:lvl1pPr marL="0" indent="0">
              <a:buNone/>
              <a:defRPr sz="880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2F1998BF-5173-F94A-A8C3-2C2CF99CA5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625" y="3131185"/>
            <a:ext cx="8893175" cy="2835275"/>
          </a:xfr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defRPr lang="en-US" sz="24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20C452DF-C7D2-3E49-8948-53862AD8B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364"/>
          <a:stretch/>
        </p:blipFill>
        <p:spPr>
          <a:xfrm>
            <a:off x="0" y="6745794"/>
            <a:ext cx="12192000" cy="1122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875AC4E-D66F-BD4D-BC23-4C8B322D01CA}"/>
              </a:ext>
            </a:extLst>
          </p:cNvPr>
          <p:cNvSpPr/>
          <p:nvPr userDrawn="1"/>
        </p:nvSpPr>
        <p:spPr>
          <a:xfrm>
            <a:off x="3715047" y="6160017"/>
            <a:ext cx="8476953" cy="60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1D8285-84CF-B64A-985D-655849D64C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410" y="6406885"/>
            <a:ext cx="914876" cy="2095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9F2093-7897-384F-AFF6-12281BF24A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407" y="6313714"/>
            <a:ext cx="679547" cy="43208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C266521-C78D-AF4F-9024-59A59B44BB32}"/>
              </a:ext>
            </a:extLst>
          </p:cNvPr>
          <p:cNvSpPr txBox="1">
            <a:spLocks/>
          </p:cNvSpPr>
          <p:nvPr userDrawn="1"/>
        </p:nvSpPr>
        <p:spPr>
          <a:xfrm>
            <a:off x="1881109" y="6439165"/>
            <a:ext cx="8476953" cy="335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1000" b="0" dirty="0">
                <a:solidFill>
                  <a:schemeClr val="bg1"/>
                </a:solidFill>
              </a:rPr>
              <a:t>GROWTH MINDSET  |  PARTNERSHIP  |  EMPLOYEE EXPERIENCE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50323E0-9D2D-1546-A174-27970CCB275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317" y="6174014"/>
            <a:ext cx="1854200" cy="673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5162282-93E8-C241-A4DA-E0075DC97C92}"/>
              </a:ext>
            </a:extLst>
          </p:cNvPr>
          <p:cNvSpPr/>
          <p:nvPr userDrawn="1"/>
        </p:nvSpPr>
        <p:spPr>
          <a:xfrm>
            <a:off x="103031" y="6174014"/>
            <a:ext cx="1778078" cy="60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55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1050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9E60F0-0CB7-3141-8E73-5B3D03D4DC11}"/>
              </a:ext>
            </a:extLst>
          </p:cNvPr>
          <p:cNvGrpSpPr/>
          <p:nvPr userDrawn="1"/>
        </p:nvGrpSpPr>
        <p:grpSpPr>
          <a:xfrm>
            <a:off x="0" y="6184900"/>
            <a:ext cx="12192000" cy="673100"/>
            <a:chOff x="0" y="6184900"/>
            <a:chExt cx="12192000" cy="673100"/>
          </a:xfrm>
        </p:grpSpPr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BB63CA6-F677-464A-9E46-84BC02CCBB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184900"/>
              <a:ext cx="1854200" cy="673100"/>
            </a:xfrm>
            <a:prstGeom prst="rect">
              <a:avLst/>
            </a:prstGeom>
          </p:spPr>
        </p:pic>
        <p:pic>
          <p:nvPicPr>
            <p:cNvPr id="11" name="Picture 10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BB0609FF-AAD2-BA47-AFEC-31AE6B8618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249150" y="6282094"/>
              <a:ext cx="788477" cy="5136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D345DDF-AD04-E449-8F24-2B4AC39741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37627" y="6414450"/>
              <a:ext cx="914876" cy="209550"/>
            </a:xfrm>
            <a:prstGeom prst="rect">
              <a:avLst/>
            </a:prstGeom>
          </p:spPr>
        </p:pic>
        <p:pic>
          <p:nvPicPr>
            <p:cNvPr id="13" name="Picture 12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F34CC4B3-0FFE-2241-BFD2-968C3710A40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98748"/>
            <a:stretch/>
          </p:blipFill>
          <p:spPr>
            <a:xfrm>
              <a:off x="0" y="6772140"/>
              <a:ext cx="12192000" cy="85860"/>
            </a:xfrm>
            <a:prstGeom prst="rect">
              <a:avLst/>
            </a:prstGeom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588E7191-B352-AA4A-B5E8-3A42B7B2740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857523" y="6426446"/>
              <a:ext cx="8476953" cy="3354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GROWTH MINDSET  </a:t>
              </a:r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| </a:t>
              </a:r>
              <a:r>
                <a:rPr 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PARTNERSHIP  </a:t>
              </a:r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|</a:t>
              </a:r>
              <a:r>
                <a:rPr 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EMPLOYEE EXPERIENCE</a:t>
              </a:r>
              <a:endParaRPr lang="en-US" sz="28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4691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s and Copy_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3F32F2-D4F9-4343-96C5-B74D5751BB5D}"/>
              </a:ext>
            </a:extLst>
          </p:cNvPr>
          <p:cNvGrpSpPr/>
          <p:nvPr userDrawn="1"/>
        </p:nvGrpSpPr>
        <p:grpSpPr>
          <a:xfrm>
            <a:off x="0" y="6184900"/>
            <a:ext cx="12192000" cy="673100"/>
            <a:chOff x="0" y="6184900"/>
            <a:chExt cx="12192000" cy="673100"/>
          </a:xfrm>
        </p:grpSpPr>
        <p:pic>
          <p:nvPicPr>
            <p:cNvPr id="29" name="Picture 2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AB583CD-E69A-AB4F-9AB4-821C8F35C0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184900"/>
              <a:ext cx="1854200" cy="673100"/>
            </a:xfrm>
            <a:prstGeom prst="rect">
              <a:avLst/>
            </a:prstGeom>
          </p:spPr>
        </p:pic>
        <p:pic>
          <p:nvPicPr>
            <p:cNvPr id="31" name="Picture 30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31583898-3993-2648-BB2A-1518C70ED4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249150" y="6282094"/>
              <a:ext cx="788477" cy="51363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3FA5677-F827-394C-AB79-17AE49E5CA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37627" y="6414450"/>
              <a:ext cx="914876" cy="209550"/>
            </a:xfrm>
            <a:prstGeom prst="rect">
              <a:avLst/>
            </a:prstGeom>
          </p:spPr>
        </p:pic>
        <p:pic>
          <p:nvPicPr>
            <p:cNvPr id="33" name="Picture 32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AA16A07A-EFC5-CA4D-A6F5-A9B2E66285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98748"/>
            <a:stretch/>
          </p:blipFill>
          <p:spPr>
            <a:xfrm>
              <a:off x="0" y="6772140"/>
              <a:ext cx="12192000" cy="85860"/>
            </a:xfrm>
            <a:prstGeom prst="rect">
              <a:avLst/>
            </a:prstGeom>
          </p:spPr>
        </p:pic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F5947819-941C-4546-B189-94819B3F4B4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857523" y="6426446"/>
              <a:ext cx="8476953" cy="3354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GROWTH MINDSET  </a:t>
              </a:r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| </a:t>
              </a:r>
              <a:r>
                <a:rPr 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PARTNERSHIP  </a:t>
              </a:r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|</a:t>
              </a:r>
              <a:r>
                <a:rPr 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EMPLOYEE EXPERIENCE</a:t>
              </a:r>
              <a:endParaRPr lang="en-US" sz="28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08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oman, people, snow, covered&#10;&#10;Description automatically generated">
            <a:extLst>
              <a:ext uri="{FF2B5EF4-FFF2-40B4-BE49-F238E27FC236}">
                <a16:creationId xmlns:a16="http://schemas.microsoft.com/office/drawing/2014/main" id="{4FCD8A6C-9DF3-FA40-97B5-3D848D7EB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ED054212-0555-B942-91F8-3894053FB7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5625" y="525463"/>
            <a:ext cx="8336915" cy="1978025"/>
          </a:xfrm>
        </p:spPr>
        <p:txBody>
          <a:bodyPr>
            <a:noAutofit/>
          </a:bodyPr>
          <a:lstStyle>
            <a:lvl1pPr marL="0" indent="0">
              <a:buNone/>
              <a:defRPr sz="880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842A9D70-2A3E-1E4D-A27D-AB947F6704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625" y="3131185"/>
            <a:ext cx="8893175" cy="2835275"/>
          </a:xfr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defRPr lang="en-US" sz="24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7744B9A8-6A13-C643-8A9B-F347D9CF6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364"/>
          <a:stretch/>
        </p:blipFill>
        <p:spPr>
          <a:xfrm>
            <a:off x="0" y="6745794"/>
            <a:ext cx="12192000" cy="1122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406F90-3357-FE4E-B8AF-DCDE94E5410F}"/>
              </a:ext>
            </a:extLst>
          </p:cNvPr>
          <p:cNvSpPr/>
          <p:nvPr userDrawn="1"/>
        </p:nvSpPr>
        <p:spPr>
          <a:xfrm>
            <a:off x="3715047" y="6160017"/>
            <a:ext cx="8476953" cy="60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C406EB-B007-E54C-BBFB-EFC8E1FCA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410" y="6406885"/>
            <a:ext cx="914876" cy="2095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9D8CA8-1741-774A-97B5-2673ABD5F4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407" y="6313714"/>
            <a:ext cx="679547" cy="43208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3EA20F9-C0CF-1244-BC7C-D5B5792B38C1}"/>
              </a:ext>
            </a:extLst>
          </p:cNvPr>
          <p:cNvSpPr txBox="1">
            <a:spLocks/>
          </p:cNvSpPr>
          <p:nvPr userDrawn="1"/>
        </p:nvSpPr>
        <p:spPr>
          <a:xfrm>
            <a:off x="1881109" y="6439165"/>
            <a:ext cx="8476953" cy="335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1000" b="0" dirty="0">
                <a:solidFill>
                  <a:schemeClr val="bg1"/>
                </a:solidFill>
              </a:rPr>
              <a:t>GROWTH MINDSET  |  PARTNERSHIP  |  EMPLOYEE EXPERIENCE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65CBC917-E76C-C147-AE9C-5FCEB2A8308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317" y="6174014"/>
            <a:ext cx="1854200" cy="673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F3D6579-70C3-8E46-9A8E-47866E398CD1}"/>
              </a:ext>
            </a:extLst>
          </p:cNvPr>
          <p:cNvSpPr/>
          <p:nvPr userDrawn="1"/>
        </p:nvSpPr>
        <p:spPr>
          <a:xfrm>
            <a:off x="103031" y="6174014"/>
            <a:ext cx="1778078" cy="60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63E4CFCC-F8ED-3448-AEC6-6D3DC3856F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5625" y="525463"/>
            <a:ext cx="8336915" cy="1978025"/>
          </a:xfrm>
        </p:spPr>
        <p:txBody>
          <a:bodyPr>
            <a:noAutofit/>
          </a:bodyPr>
          <a:lstStyle>
            <a:lvl1pPr marL="0" indent="0">
              <a:buNone/>
              <a:defRPr sz="880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4849D4A-DA0D-6444-8AF9-34018D1B4D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625" y="3131185"/>
            <a:ext cx="8893175" cy="2835275"/>
          </a:xfr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defRPr lang="en-US" sz="24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curtain, red, stop, holding&#10;&#10;Description automatically generated">
            <a:extLst>
              <a:ext uri="{FF2B5EF4-FFF2-40B4-BE49-F238E27FC236}">
                <a16:creationId xmlns:a16="http://schemas.microsoft.com/office/drawing/2014/main" id="{1E0B3BE5-4934-E649-9C4A-300623229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EF70CDE3-A71D-484E-A920-09D637A64C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364"/>
          <a:stretch/>
        </p:blipFill>
        <p:spPr>
          <a:xfrm>
            <a:off x="0" y="6745794"/>
            <a:ext cx="12192000" cy="1122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485E663-FAF8-F044-8423-D0A231EDF271}"/>
              </a:ext>
            </a:extLst>
          </p:cNvPr>
          <p:cNvSpPr/>
          <p:nvPr userDrawn="1"/>
        </p:nvSpPr>
        <p:spPr>
          <a:xfrm>
            <a:off x="3715047" y="6160017"/>
            <a:ext cx="8476953" cy="60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8330BE-61C4-CB4E-8E93-C4D8D88A04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410" y="6406885"/>
            <a:ext cx="914876" cy="2095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29325C-F228-984D-85A6-8955E4E712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407" y="6313714"/>
            <a:ext cx="679547" cy="43208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0FE57A86-BEED-FB47-B25C-4B2FA815C167}"/>
              </a:ext>
            </a:extLst>
          </p:cNvPr>
          <p:cNvSpPr txBox="1">
            <a:spLocks/>
          </p:cNvSpPr>
          <p:nvPr userDrawn="1"/>
        </p:nvSpPr>
        <p:spPr>
          <a:xfrm>
            <a:off x="1881109" y="6439165"/>
            <a:ext cx="8476953" cy="335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1000" b="0" dirty="0">
                <a:solidFill>
                  <a:schemeClr val="bg1"/>
                </a:solidFill>
              </a:rPr>
              <a:t>GROWTH MINDSET  |  PARTNERSHIP  |  EMPLOYEE EXPERIENCE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2AE33E2D-5132-1D4E-850B-EB9A936C4F7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317" y="6174014"/>
            <a:ext cx="1854200" cy="673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285B644-7584-2140-B9B9-97CCE1AADB0E}"/>
              </a:ext>
            </a:extLst>
          </p:cNvPr>
          <p:cNvSpPr/>
          <p:nvPr userDrawn="1"/>
        </p:nvSpPr>
        <p:spPr>
          <a:xfrm>
            <a:off x="103031" y="6174014"/>
            <a:ext cx="1778078" cy="60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5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oman, holding, red, standing&#10;&#10;Description automatically generated">
            <a:extLst>
              <a:ext uri="{FF2B5EF4-FFF2-40B4-BE49-F238E27FC236}">
                <a16:creationId xmlns:a16="http://schemas.microsoft.com/office/drawing/2014/main" id="{C7DB5A7C-910D-0C4F-90FE-E5EE5AFF8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BE4830AC-288D-DE4B-82E5-F4E72C11A02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5625" y="525463"/>
            <a:ext cx="8336915" cy="1978025"/>
          </a:xfrm>
        </p:spPr>
        <p:txBody>
          <a:bodyPr>
            <a:noAutofit/>
          </a:bodyPr>
          <a:lstStyle>
            <a:lvl1pPr marL="0" indent="0">
              <a:buNone/>
              <a:defRPr sz="880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3F90F3C-550D-4D41-B4B6-2393EF779A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625" y="3131185"/>
            <a:ext cx="8893175" cy="2835275"/>
          </a:xfr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defRPr lang="en-US" sz="24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2E4612D-BF3F-624F-A6AE-39F6D39161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364"/>
          <a:stretch/>
        </p:blipFill>
        <p:spPr>
          <a:xfrm>
            <a:off x="0" y="6745794"/>
            <a:ext cx="12192000" cy="1122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AA64E70-7E7A-C14B-BAB8-A74AD66803B1}"/>
              </a:ext>
            </a:extLst>
          </p:cNvPr>
          <p:cNvSpPr/>
          <p:nvPr userDrawn="1"/>
        </p:nvSpPr>
        <p:spPr>
          <a:xfrm>
            <a:off x="3715047" y="6160017"/>
            <a:ext cx="8476953" cy="60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4FAFD2-6EB7-6B44-86EC-C3FC68D0D4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410" y="6406885"/>
            <a:ext cx="914876" cy="2095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790103-CABE-C94A-835F-F297469EFC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407" y="6313714"/>
            <a:ext cx="679547" cy="43208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BC61CD8-657B-D74B-9D08-E7C95D73E978}"/>
              </a:ext>
            </a:extLst>
          </p:cNvPr>
          <p:cNvSpPr txBox="1">
            <a:spLocks/>
          </p:cNvSpPr>
          <p:nvPr userDrawn="1"/>
        </p:nvSpPr>
        <p:spPr>
          <a:xfrm>
            <a:off x="1881109" y="6439165"/>
            <a:ext cx="8476953" cy="335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1000" b="0" dirty="0">
                <a:solidFill>
                  <a:schemeClr val="bg1"/>
                </a:solidFill>
              </a:rPr>
              <a:t>GROWTH MINDSET  |  PARTNERSHIP  |  EMPLOYEE EXPERIENCE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34BEBED7-5A3E-6241-8DC6-70FFD6E0C6F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317" y="6174014"/>
            <a:ext cx="1854200" cy="673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D061E73-5C40-9F43-9CBF-838510C84B1D}"/>
              </a:ext>
            </a:extLst>
          </p:cNvPr>
          <p:cNvSpPr/>
          <p:nvPr userDrawn="1"/>
        </p:nvSpPr>
        <p:spPr>
          <a:xfrm>
            <a:off x="103031" y="6174014"/>
            <a:ext cx="1778078" cy="60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3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D472BD12-31BB-A44F-9061-01F33843AE0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5625" y="525463"/>
            <a:ext cx="8336915" cy="1978025"/>
          </a:xfrm>
        </p:spPr>
        <p:txBody>
          <a:bodyPr>
            <a:noAutofit/>
          </a:bodyPr>
          <a:lstStyle>
            <a:lvl1pPr marL="0" indent="0">
              <a:buNone/>
              <a:defRPr sz="8800">
                <a:solidFill>
                  <a:srgbClr val="1F1F1F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F2469B0-496B-3441-9AEC-05DC5F2E8F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625" y="3131185"/>
            <a:ext cx="8893175" cy="2835275"/>
          </a:xfr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400" b="1" i="0" kern="1200" dirty="0" smtClean="0">
                <a:solidFill>
                  <a:srgbClr val="1F1F1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defRPr lang="en-US" sz="2400" b="1" i="0" kern="1200" dirty="0" smtClean="0">
                <a:solidFill>
                  <a:srgbClr val="1F1F1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defRPr lang="en-US" sz="2400" b="1" i="0" kern="1200" dirty="0" smtClean="0">
                <a:solidFill>
                  <a:srgbClr val="1F1F1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defRPr lang="en-US" sz="2400" b="1" i="0" kern="1200" dirty="0" smtClean="0">
                <a:solidFill>
                  <a:srgbClr val="1F1F1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defRPr lang="en-US" sz="2400" b="1" i="0" kern="1200" dirty="0">
                <a:solidFill>
                  <a:srgbClr val="1F1F1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64FCF0-B026-0844-ABD2-4B78FBAB16C3}"/>
              </a:ext>
            </a:extLst>
          </p:cNvPr>
          <p:cNvGrpSpPr/>
          <p:nvPr userDrawn="1"/>
        </p:nvGrpSpPr>
        <p:grpSpPr>
          <a:xfrm>
            <a:off x="0" y="6184900"/>
            <a:ext cx="12192000" cy="673100"/>
            <a:chOff x="0" y="6184900"/>
            <a:chExt cx="12192000" cy="673100"/>
          </a:xfrm>
        </p:grpSpPr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9EC01CC-A693-6B4C-8713-5DB7DB02B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184900"/>
              <a:ext cx="1854200" cy="673100"/>
            </a:xfrm>
            <a:prstGeom prst="rect">
              <a:avLst/>
            </a:prstGeom>
          </p:spPr>
        </p:pic>
        <p:pic>
          <p:nvPicPr>
            <p:cNvPr id="10" name="Picture 9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A2B875C2-0DAC-024B-B9EB-FC6388AC75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249150" y="6282094"/>
              <a:ext cx="788477" cy="5136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122251-2557-8C45-9F3E-9B3A67EAEE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37627" y="6414450"/>
              <a:ext cx="914876" cy="209550"/>
            </a:xfrm>
            <a:prstGeom prst="rect">
              <a:avLst/>
            </a:prstGeom>
          </p:spPr>
        </p:pic>
        <p:pic>
          <p:nvPicPr>
            <p:cNvPr id="13" name="Picture 12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122B33D3-C2F6-5D45-953B-66CFF4D3D09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98748"/>
            <a:stretch/>
          </p:blipFill>
          <p:spPr>
            <a:xfrm>
              <a:off x="0" y="6772140"/>
              <a:ext cx="12192000" cy="85860"/>
            </a:xfrm>
            <a:prstGeom prst="rect">
              <a:avLst/>
            </a:prstGeom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C353C2D7-A2D0-4644-9909-ACD7A988422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857523" y="6426446"/>
              <a:ext cx="8476953" cy="3354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GROWTH MINDSET  </a:t>
              </a:r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| </a:t>
              </a:r>
              <a:r>
                <a:rPr 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PARTNERSHIP  </a:t>
              </a:r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|</a:t>
              </a:r>
              <a:r>
                <a:rPr lang="en-US" sz="10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EMPLOYEE EXPERIENCE</a:t>
              </a:r>
              <a:endParaRPr lang="en-US" sz="28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62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drawing, flower&#10;&#10;Description automatically generated">
            <a:extLst>
              <a:ext uri="{FF2B5EF4-FFF2-40B4-BE49-F238E27FC236}">
                <a16:creationId xmlns:a16="http://schemas.microsoft.com/office/drawing/2014/main" id="{389F66A5-366F-B94C-B571-0128B97E14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FBDB3E8B-C890-8340-9891-9103235774D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5625" y="525463"/>
            <a:ext cx="8336915" cy="1978025"/>
          </a:xfrm>
        </p:spPr>
        <p:txBody>
          <a:bodyPr>
            <a:noAutofit/>
          </a:bodyPr>
          <a:lstStyle>
            <a:lvl1pPr marL="0" indent="0">
              <a:buNone/>
              <a:defRPr sz="880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76688F4D-9BEF-1E46-8AD7-44F4CB5DEF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625" y="3131185"/>
            <a:ext cx="8893175" cy="2835275"/>
          </a:xfr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defRPr lang="en-US" sz="24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E39DA5DE-29E6-A845-8107-33B5432FF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364"/>
          <a:stretch/>
        </p:blipFill>
        <p:spPr>
          <a:xfrm>
            <a:off x="0" y="6745794"/>
            <a:ext cx="12192000" cy="1122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EC73E76-3CC0-8A42-A53C-73569749EA4F}"/>
              </a:ext>
            </a:extLst>
          </p:cNvPr>
          <p:cNvSpPr/>
          <p:nvPr userDrawn="1"/>
        </p:nvSpPr>
        <p:spPr>
          <a:xfrm>
            <a:off x="3715047" y="6160017"/>
            <a:ext cx="8476953" cy="60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E9B825-D9EE-9F43-B5E7-0CE04B7470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410" y="6406885"/>
            <a:ext cx="914876" cy="2095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0F5E967-E401-A94F-AC9F-CC07BF3C8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407" y="6313714"/>
            <a:ext cx="679547" cy="432080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7F3D10C1-6827-BF40-93E8-40E934DD9523}"/>
              </a:ext>
            </a:extLst>
          </p:cNvPr>
          <p:cNvSpPr txBox="1">
            <a:spLocks/>
          </p:cNvSpPr>
          <p:nvPr userDrawn="1"/>
        </p:nvSpPr>
        <p:spPr>
          <a:xfrm>
            <a:off x="1881109" y="6439165"/>
            <a:ext cx="8476953" cy="335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1000" b="0" dirty="0">
                <a:solidFill>
                  <a:schemeClr val="bg1"/>
                </a:solidFill>
              </a:rPr>
              <a:t>GROWTH MINDSET  |  PARTNERSHIP  |  EMPLOYEE EXPERIENCE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CEB3D365-8F5E-7845-8E07-1494E4CDD92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317" y="6174014"/>
            <a:ext cx="1854200" cy="673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DA25E9A-D896-9E47-A889-0AC19A0173FE}"/>
              </a:ext>
            </a:extLst>
          </p:cNvPr>
          <p:cNvSpPr/>
          <p:nvPr userDrawn="1"/>
        </p:nvSpPr>
        <p:spPr>
          <a:xfrm>
            <a:off x="103031" y="6174014"/>
            <a:ext cx="1778078" cy="60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5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0D623595-3915-BF44-9554-AAFD06F76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326A35CE-E000-5040-8EA2-78B1E39390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5625" y="525463"/>
            <a:ext cx="8336915" cy="1978025"/>
          </a:xfrm>
        </p:spPr>
        <p:txBody>
          <a:bodyPr>
            <a:noAutofit/>
          </a:bodyPr>
          <a:lstStyle>
            <a:lvl1pPr marL="0" indent="0">
              <a:buNone/>
              <a:defRPr sz="880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AFA29C4-9B41-4341-B82A-724A30A62D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625" y="3131185"/>
            <a:ext cx="8893175" cy="2835275"/>
          </a:xfr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defRPr lang="en-US" sz="24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241CBE1-60FC-F342-8236-2DA39D894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364"/>
          <a:stretch/>
        </p:blipFill>
        <p:spPr>
          <a:xfrm>
            <a:off x="0" y="6745794"/>
            <a:ext cx="12192000" cy="1122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D73655D-BD60-8145-A0E8-F37F04E7B7AE}"/>
              </a:ext>
            </a:extLst>
          </p:cNvPr>
          <p:cNvSpPr/>
          <p:nvPr userDrawn="1"/>
        </p:nvSpPr>
        <p:spPr>
          <a:xfrm>
            <a:off x="3715047" y="6160017"/>
            <a:ext cx="8476953" cy="60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56E63C-9249-1242-ABC4-5F6ECA4A1F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410" y="6406885"/>
            <a:ext cx="914876" cy="2095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DA384B-75B6-B649-83E6-34C30CC8FF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407" y="6313714"/>
            <a:ext cx="679547" cy="43208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E6A813D-8550-8C45-8FA3-A1B1B3ACE1CC}"/>
              </a:ext>
            </a:extLst>
          </p:cNvPr>
          <p:cNvSpPr txBox="1">
            <a:spLocks/>
          </p:cNvSpPr>
          <p:nvPr userDrawn="1"/>
        </p:nvSpPr>
        <p:spPr>
          <a:xfrm>
            <a:off x="1881109" y="6439165"/>
            <a:ext cx="8476953" cy="335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1000" b="0" dirty="0">
                <a:solidFill>
                  <a:schemeClr val="bg1"/>
                </a:solidFill>
              </a:rPr>
              <a:t>GROWTH MINDSET  |  PARTNERSHIP  |  EMPLOYEE EXPERIENCE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D215C4A2-5AF3-D744-998C-B90F140239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317" y="6174014"/>
            <a:ext cx="1854200" cy="673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91E5DC8-B4F2-6843-A871-7EE573AB94D8}"/>
              </a:ext>
            </a:extLst>
          </p:cNvPr>
          <p:cNvSpPr/>
          <p:nvPr userDrawn="1"/>
        </p:nvSpPr>
        <p:spPr>
          <a:xfrm>
            <a:off x="103031" y="6174014"/>
            <a:ext cx="1778078" cy="60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1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46C3A6-D50B-1E49-A8E3-961E45F27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AD5C9AA-993B-5E4B-AA4D-0A89136F5BF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5625" y="525463"/>
            <a:ext cx="8336915" cy="1978025"/>
          </a:xfrm>
        </p:spPr>
        <p:txBody>
          <a:bodyPr>
            <a:noAutofit/>
          </a:bodyPr>
          <a:lstStyle>
            <a:lvl1pPr marL="0" indent="0">
              <a:buNone/>
              <a:defRPr sz="880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2ED70E6D-6571-2A47-82CA-E7DC2889DE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625" y="3131185"/>
            <a:ext cx="8893175" cy="2835275"/>
          </a:xfr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defRPr lang="en-US" sz="24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BBF8FDE-77F2-4147-9082-EECE7DAB9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364"/>
          <a:stretch/>
        </p:blipFill>
        <p:spPr>
          <a:xfrm>
            <a:off x="0" y="6745794"/>
            <a:ext cx="12192000" cy="1122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EEDE896-365A-C340-A900-87CCADFD20FA}"/>
              </a:ext>
            </a:extLst>
          </p:cNvPr>
          <p:cNvSpPr/>
          <p:nvPr userDrawn="1"/>
        </p:nvSpPr>
        <p:spPr>
          <a:xfrm>
            <a:off x="3715047" y="6160017"/>
            <a:ext cx="8476953" cy="60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70F86E-F402-B743-8D40-48ECA2ACC2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410" y="6406885"/>
            <a:ext cx="914876" cy="2095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007EF6-1A1B-614B-8808-13D6CC4E3A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407" y="6313714"/>
            <a:ext cx="679547" cy="43208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1B78A0C-9F1B-8D42-91F1-0579927DC9AA}"/>
              </a:ext>
            </a:extLst>
          </p:cNvPr>
          <p:cNvSpPr txBox="1">
            <a:spLocks/>
          </p:cNvSpPr>
          <p:nvPr userDrawn="1"/>
        </p:nvSpPr>
        <p:spPr>
          <a:xfrm>
            <a:off x="1881109" y="6439165"/>
            <a:ext cx="8476953" cy="335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1000" b="0" dirty="0">
                <a:solidFill>
                  <a:schemeClr val="bg1"/>
                </a:solidFill>
              </a:rPr>
              <a:t>GROWTH MINDSET  |  PARTNERSHIP  |  EMPLOYEE EXPERIENCE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35DFD7ED-F6F3-2543-BB19-B16AB3E0A9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317" y="6174014"/>
            <a:ext cx="1854200" cy="673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0326105-A156-5149-8860-23D503F606F6}"/>
              </a:ext>
            </a:extLst>
          </p:cNvPr>
          <p:cNvSpPr/>
          <p:nvPr userDrawn="1"/>
        </p:nvSpPr>
        <p:spPr>
          <a:xfrm>
            <a:off x="103031" y="6174014"/>
            <a:ext cx="1778078" cy="60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8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1988F8-8D7E-984E-A198-A3A660E01B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E1CA9CE9-2411-F64B-8F32-D8773F888B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5625" y="525463"/>
            <a:ext cx="8336915" cy="1978025"/>
          </a:xfrm>
        </p:spPr>
        <p:txBody>
          <a:bodyPr>
            <a:noAutofit/>
          </a:bodyPr>
          <a:lstStyle>
            <a:lvl1pPr marL="0" indent="0">
              <a:buNone/>
              <a:defRPr sz="880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69118F3-D3F7-2E43-88CD-222BA4E527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625" y="3131185"/>
            <a:ext cx="8893175" cy="2835275"/>
          </a:xfr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defRPr lang="en-US" sz="24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defRPr lang="en-US" sz="24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79A1B3B-AEE5-434F-A519-57C6A33432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364"/>
          <a:stretch/>
        </p:blipFill>
        <p:spPr>
          <a:xfrm>
            <a:off x="0" y="6745794"/>
            <a:ext cx="12192000" cy="11220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DB71AD7-5C35-FC48-8A82-03F727ED77E7}"/>
              </a:ext>
            </a:extLst>
          </p:cNvPr>
          <p:cNvSpPr/>
          <p:nvPr userDrawn="1"/>
        </p:nvSpPr>
        <p:spPr>
          <a:xfrm>
            <a:off x="3715047" y="6160017"/>
            <a:ext cx="8476953" cy="60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D4DFD12-D671-3145-A97B-D133B4DA8E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410" y="6406885"/>
            <a:ext cx="914876" cy="2095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0FF0B2-DB34-5241-82B7-D9AD5DD0F95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407" y="6313714"/>
            <a:ext cx="679547" cy="43208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C957CCAE-3076-3145-BE5C-B50E7CDF1A44}"/>
              </a:ext>
            </a:extLst>
          </p:cNvPr>
          <p:cNvSpPr txBox="1">
            <a:spLocks/>
          </p:cNvSpPr>
          <p:nvPr userDrawn="1"/>
        </p:nvSpPr>
        <p:spPr>
          <a:xfrm>
            <a:off x="1881109" y="6439165"/>
            <a:ext cx="8476953" cy="335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1000" b="0" dirty="0">
                <a:solidFill>
                  <a:schemeClr val="bg1"/>
                </a:solidFill>
              </a:rPr>
              <a:t>GROWTH MINDSET  |  PARTNERSHIP  |  EMPLOYEE EXPERIENCE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FA614A6D-B704-6D41-8AEB-55BF6214A17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317" y="6174014"/>
            <a:ext cx="1854200" cy="673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67114C1-0D89-B640-8EB3-4B194A142F8D}"/>
              </a:ext>
            </a:extLst>
          </p:cNvPr>
          <p:cNvSpPr/>
          <p:nvPr userDrawn="1"/>
        </p:nvSpPr>
        <p:spPr>
          <a:xfrm>
            <a:off x="103031" y="6174014"/>
            <a:ext cx="1778078" cy="60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1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3D4107-6632-E742-8883-D0C9751B4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45771-10EC-7541-A13D-03A007B45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27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microsoft.com/office/2007/relationships/hdphoto" Target="../media/hdphoto1.wdp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>
            <a:extLst>
              <a:ext uri="{FF2B5EF4-FFF2-40B4-BE49-F238E27FC236}">
                <a16:creationId xmlns:a16="http://schemas.microsoft.com/office/drawing/2014/main" id="{76218C9A-07C2-47E0-982F-F1CD03779D85}"/>
              </a:ext>
            </a:extLst>
          </p:cNvPr>
          <p:cNvSpPr/>
          <p:nvPr/>
        </p:nvSpPr>
        <p:spPr>
          <a:xfrm>
            <a:off x="-2211580" y="1336711"/>
            <a:ext cx="4587728" cy="4653153"/>
          </a:xfrm>
          <a:prstGeom prst="ellipse">
            <a:avLst/>
          </a:prstGeom>
          <a:solidFill>
            <a:srgbClr val="451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28E9B4B-5EC3-467E-85CC-202253410DA6}"/>
              </a:ext>
            </a:extLst>
          </p:cNvPr>
          <p:cNvSpPr/>
          <p:nvPr/>
        </p:nvSpPr>
        <p:spPr>
          <a:xfrm>
            <a:off x="1824546" y="4148985"/>
            <a:ext cx="757251" cy="757251"/>
          </a:xfrm>
          <a:prstGeom prst="ellipse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4E2FECA-CB6D-47AB-925F-2EADF6B858E8}"/>
              </a:ext>
            </a:extLst>
          </p:cNvPr>
          <p:cNvSpPr/>
          <p:nvPr/>
        </p:nvSpPr>
        <p:spPr>
          <a:xfrm>
            <a:off x="1927527" y="2717740"/>
            <a:ext cx="757251" cy="757251"/>
          </a:xfrm>
          <a:prstGeom prst="ellipse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9F63B57-A9FB-403D-A892-D55380B68D53}"/>
              </a:ext>
            </a:extLst>
          </p:cNvPr>
          <p:cNvSpPr/>
          <p:nvPr/>
        </p:nvSpPr>
        <p:spPr>
          <a:xfrm>
            <a:off x="1113035" y="1398090"/>
            <a:ext cx="757251" cy="757251"/>
          </a:xfrm>
          <a:prstGeom prst="ellipse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" name="Google Shape;1468;p48">
            <a:extLst>
              <a:ext uri="{FF2B5EF4-FFF2-40B4-BE49-F238E27FC236}">
                <a16:creationId xmlns:a16="http://schemas.microsoft.com/office/drawing/2014/main" id="{F15F520F-7CB9-42AC-BFDB-D316ECBE83C1}"/>
              </a:ext>
            </a:extLst>
          </p:cNvPr>
          <p:cNvGrpSpPr/>
          <p:nvPr/>
        </p:nvGrpSpPr>
        <p:grpSpPr>
          <a:xfrm>
            <a:off x="1692927" y="1702888"/>
            <a:ext cx="2249240" cy="3952378"/>
            <a:chOff x="4109925" y="927876"/>
            <a:chExt cx="2249240" cy="3952378"/>
          </a:xfrm>
        </p:grpSpPr>
        <p:sp>
          <p:nvSpPr>
            <p:cNvPr id="4" name="Google Shape;1469;p48">
              <a:extLst>
                <a:ext uri="{FF2B5EF4-FFF2-40B4-BE49-F238E27FC236}">
                  <a16:creationId xmlns:a16="http://schemas.microsoft.com/office/drawing/2014/main" id="{65A9EF6B-8FF8-4DE8-A68A-545F75F04511}"/>
                </a:ext>
              </a:extLst>
            </p:cNvPr>
            <p:cNvSpPr/>
            <p:nvPr/>
          </p:nvSpPr>
          <p:spPr>
            <a:xfrm flipH="1">
              <a:off x="4304150" y="927876"/>
              <a:ext cx="1526769" cy="22"/>
            </a:xfrm>
            <a:custGeom>
              <a:avLst/>
              <a:gdLst/>
              <a:ahLst/>
              <a:cxnLst/>
              <a:rect l="l" t="t" r="r" b="b"/>
              <a:pathLst>
                <a:path w="10308" h="1" fill="none" extrusionOk="0">
                  <a:moveTo>
                    <a:pt x="1" y="0"/>
                  </a:moveTo>
                  <a:lnTo>
                    <a:pt x="10308" y="0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70;p48">
              <a:extLst>
                <a:ext uri="{FF2B5EF4-FFF2-40B4-BE49-F238E27FC236}">
                  <a16:creationId xmlns:a16="http://schemas.microsoft.com/office/drawing/2014/main" id="{C1D92897-4DB5-4B3F-8D6E-0E28AAA011AF}"/>
                </a:ext>
              </a:extLst>
            </p:cNvPr>
            <p:cNvSpPr/>
            <p:nvPr/>
          </p:nvSpPr>
          <p:spPr>
            <a:xfrm flipH="1">
              <a:off x="5132741" y="2318411"/>
              <a:ext cx="1226424" cy="22"/>
            </a:xfrm>
            <a:custGeom>
              <a:avLst/>
              <a:gdLst/>
              <a:ahLst/>
              <a:cxnLst/>
              <a:rect l="l" t="t" r="r" b="b"/>
              <a:pathLst>
                <a:path w="10275" h="1" fill="none" extrusionOk="0">
                  <a:moveTo>
                    <a:pt x="1" y="1"/>
                  </a:moveTo>
                  <a:lnTo>
                    <a:pt x="10275" y="1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72;p48">
              <a:extLst>
                <a:ext uri="{FF2B5EF4-FFF2-40B4-BE49-F238E27FC236}">
                  <a16:creationId xmlns:a16="http://schemas.microsoft.com/office/drawing/2014/main" id="{3D92014F-3C9D-44FA-9BFD-D5753B24B602}"/>
                </a:ext>
              </a:extLst>
            </p:cNvPr>
            <p:cNvSpPr/>
            <p:nvPr/>
          </p:nvSpPr>
          <p:spPr>
            <a:xfrm flipH="1">
              <a:off x="4109925" y="4880232"/>
              <a:ext cx="1696413" cy="22"/>
            </a:xfrm>
            <a:custGeom>
              <a:avLst/>
              <a:gdLst/>
              <a:ahLst/>
              <a:cxnLst/>
              <a:rect l="l" t="t" r="r" b="b"/>
              <a:pathLst>
                <a:path w="10308" h="1" fill="none" extrusionOk="0">
                  <a:moveTo>
                    <a:pt x="1" y="1"/>
                  </a:moveTo>
                  <a:lnTo>
                    <a:pt x="10308" y="1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73;p48">
              <a:extLst>
                <a:ext uri="{FF2B5EF4-FFF2-40B4-BE49-F238E27FC236}">
                  <a16:creationId xmlns:a16="http://schemas.microsoft.com/office/drawing/2014/main" id="{052F9598-7BDB-4F2B-8030-3A344BAF66C5}"/>
                </a:ext>
              </a:extLst>
            </p:cNvPr>
            <p:cNvSpPr/>
            <p:nvPr/>
          </p:nvSpPr>
          <p:spPr>
            <a:xfrm flipH="1" flipV="1">
              <a:off x="5014716" y="3736624"/>
              <a:ext cx="1259150" cy="45719"/>
            </a:xfrm>
            <a:custGeom>
              <a:avLst/>
              <a:gdLst/>
              <a:ahLst/>
              <a:cxnLst/>
              <a:rect l="l" t="t" r="r" b="b"/>
              <a:pathLst>
                <a:path w="10308" h="1" fill="none" extrusionOk="0">
                  <a:moveTo>
                    <a:pt x="0" y="0"/>
                  </a:moveTo>
                  <a:lnTo>
                    <a:pt x="10307" y="0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1489;p48">
            <a:extLst>
              <a:ext uri="{FF2B5EF4-FFF2-40B4-BE49-F238E27FC236}">
                <a16:creationId xmlns:a16="http://schemas.microsoft.com/office/drawing/2014/main" id="{51C9538D-467B-403A-8723-D81A79549A46}"/>
              </a:ext>
            </a:extLst>
          </p:cNvPr>
          <p:cNvGrpSpPr/>
          <p:nvPr/>
        </p:nvGrpSpPr>
        <p:grpSpPr>
          <a:xfrm>
            <a:off x="3279783" y="1559792"/>
            <a:ext cx="216923" cy="216923"/>
            <a:chOff x="7644678" y="1166271"/>
            <a:chExt cx="216923" cy="216923"/>
          </a:xfrm>
        </p:grpSpPr>
        <p:sp>
          <p:nvSpPr>
            <p:cNvPr id="24" name="Google Shape;1490;p48">
              <a:extLst>
                <a:ext uri="{FF2B5EF4-FFF2-40B4-BE49-F238E27FC236}">
                  <a16:creationId xmlns:a16="http://schemas.microsoft.com/office/drawing/2014/main" id="{CD902301-C278-4227-895C-192C407C1B86}"/>
                </a:ext>
              </a:extLst>
            </p:cNvPr>
            <p:cNvSpPr/>
            <p:nvPr/>
          </p:nvSpPr>
          <p:spPr>
            <a:xfrm flipH="1">
              <a:off x="7644678" y="1166271"/>
              <a:ext cx="216923" cy="216923"/>
            </a:xfrm>
            <a:custGeom>
              <a:avLst/>
              <a:gdLst/>
              <a:ahLst/>
              <a:cxnLst/>
              <a:rect l="l" t="t" r="r" b="b"/>
              <a:pathLst>
                <a:path w="10008" h="10008" extrusionOk="0">
                  <a:moveTo>
                    <a:pt x="5004" y="0"/>
                  </a:moveTo>
                  <a:cubicBezTo>
                    <a:pt x="2269" y="0"/>
                    <a:pt x="1" y="2235"/>
                    <a:pt x="1" y="5004"/>
                  </a:cubicBezTo>
                  <a:cubicBezTo>
                    <a:pt x="1" y="7773"/>
                    <a:pt x="2269" y="10008"/>
                    <a:pt x="5004" y="10008"/>
                  </a:cubicBezTo>
                  <a:cubicBezTo>
                    <a:pt x="7773" y="10008"/>
                    <a:pt x="10008" y="7773"/>
                    <a:pt x="10008" y="5004"/>
                  </a:cubicBezTo>
                  <a:cubicBezTo>
                    <a:pt x="10008" y="2235"/>
                    <a:pt x="7773" y="0"/>
                    <a:pt x="5004" y="0"/>
                  </a:cubicBezTo>
                  <a:close/>
                </a:path>
              </a:pathLst>
            </a:custGeom>
            <a:solidFill>
              <a:srgbClr val="DD5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91;p48">
              <a:extLst>
                <a:ext uri="{FF2B5EF4-FFF2-40B4-BE49-F238E27FC236}">
                  <a16:creationId xmlns:a16="http://schemas.microsoft.com/office/drawing/2014/main" id="{EA026059-2EF7-4C99-80EF-82719E448D4E}"/>
                </a:ext>
              </a:extLst>
            </p:cNvPr>
            <p:cNvSpPr/>
            <p:nvPr/>
          </p:nvSpPr>
          <p:spPr>
            <a:xfrm flipH="1">
              <a:off x="7707578" y="1229172"/>
              <a:ext cx="90406" cy="90406"/>
            </a:xfrm>
            <a:custGeom>
              <a:avLst/>
              <a:gdLst/>
              <a:ahLst/>
              <a:cxnLst/>
              <a:rect l="l" t="t" r="r" b="b"/>
              <a:pathLst>
                <a:path w="4171" h="4171" extrusionOk="0">
                  <a:moveTo>
                    <a:pt x="2069" y="0"/>
                  </a:moveTo>
                  <a:cubicBezTo>
                    <a:pt x="935" y="0"/>
                    <a:pt x="1" y="934"/>
                    <a:pt x="1" y="2102"/>
                  </a:cubicBezTo>
                  <a:cubicBezTo>
                    <a:pt x="1" y="3236"/>
                    <a:pt x="935" y="4170"/>
                    <a:pt x="2069" y="4170"/>
                  </a:cubicBezTo>
                  <a:cubicBezTo>
                    <a:pt x="3237" y="4170"/>
                    <a:pt x="4171" y="3236"/>
                    <a:pt x="4171" y="2102"/>
                  </a:cubicBezTo>
                  <a:cubicBezTo>
                    <a:pt x="4171" y="934"/>
                    <a:pt x="3237" y="0"/>
                    <a:pt x="2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492;p48">
            <a:extLst>
              <a:ext uri="{FF2B5EF4-FFF2-40B4-BE49-F238E27FC236}">
                <a16:creationId xmlns:a16="http://schemas.microsoft.com/office/drawing/2014/main" id="{B45AC282-78E0-4297-8EF8-5E39E823AE40}"/>
              </a:ext>
            </a:extLst>
          </p:cNvPr>
          <p:cNvGrpSpPr/>
          <p:nvPr/>
        </p:nvGrpSpPr>
        <p:grpSpPr>
          <a:xfrm>
            <a:off x="3779179" y="4431434"/>
            <a:ext cx="218675" cy="216923"/>
            <a:chOff x="7233610" y="1841486"/>
            <a:chExt cx="218675" cy="216923"/>
          </a:xfrm>
        </p:grpSpPr>
        <p:sp>
          <p:nvSpPr>
            <p:cNvPr id="27" name="Google Shape;1493;p48">
              <a:extLst>
                <a:ext uri="{FF2B5EF4-FFF2-40B4-BE49-F238E27FC236}">
                  <a16:creationId xmlns:a16="http://schemas.microsoft.com/office/drawing/2014/main" id="{8D1CEF39-34E1-45DF-AE65-97B2A77D679F}"/>
                </a:ext>
              </a:extLst>
            </p:cNvPr>
            <p:cNvSpPr/>
            <p:nvPr/>
          </p:nvSpPr>
          <p:spPr>
            <a:xfrm flipH="1">
              <a:off x="7233610" y="1841486"/>
              <a:ext cx="218675" cy="216923"/>
            </a:xfrm>
            <a:custGeom>
              <a:avLst/>
              <a:gdLst/>
              <a:ahLst/>
              <a:cxnLst/>
              <a:rect l="l" t="t" r="r" b="b"/>
              <a:pathLst>
                <a:path w="10008" h="10008" extrusionOk="0">
                  <a:moveTo>
                    <a:pt x="5004" y="0"/>
                  </a:moveTo>
                  <a:cubicBezTo>
                    <a:pt x="2269" y="0"/>
                    <a:pt x="0" y="2235"/>
                    <a:pt x="0" y="5004"/>
                  </a:cubicBezTo>
                  <a:cubicBezTo>
                    <a:pt x="0" y="7772"/>
                    <a:pt x="2269" y="10007"/>
                    <a:pt x="5004" y="10007"/>
                  </a:cubicBezTo>
                  <a:cubicBezTo>
                    <a:pt x="7773" y="10007"/>
                    <a:pt x="10008" y="7772"/>
                    <a:pt x="10008" y="5004"/>
                  </a:cubicBezTo>
                  <a:cubicBezTo>
                    <a:pt x="10008" y="2235"/>
                    <a:pt x="7773" y="0"/>
                    <a:pt x="5004" y="0"/>
                  </a:cubicBezTo>
                  <a:close/>
                </a:path>
              </a:pathLst>
            </a:custGeom>
            <a:solidFill>
              <a:srgbClr val="451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94;p48">
              <a:extLst>
                <a:ext uri="{FF2B5EF4-FFF2-40B4-BE49-F238E27FC236}">
                  <a16:creationId xmlns:a16="http://schemas.microsoft.com/office/drawing/2014/main" id="{17128B63-23F4-469C-916A-A3976FC09DA0}"/>
                </a:ext>
              </a:extLst>
            </p:cNvPr>
            <p:cNvSpPr/>
            <p:nvPr/>
          </p:nvSpPr>
          <p:spPr>
            <a:xfrm flipH="1">
              <a:off x="7294473" y="1901483"/>
              <a:ext cx="96948" cy="96909"/>
            </a:xfrm>
            <a:custGeom>
              <a:avLst/>
              <a:gdLst/>
              <a:ahLst/>
              <a:cxnLst/>
              <a:rect l="l" t="t" r="r" b="b"/>
              <a:pathLst>
                <a:path w="4437" h="4471" extrusionOk="0">
                  <a:moveTo>
                    <a:pt x="2202" y="1"/>
                  </a:moveTo>
                  <a:cubicBezTo>
                    <a:pt x="1001" y="1"/>
                    <a:pt x="0" y="1002"/>
                    <a:pt x="0" y="2236"/>
                  </a:cubicBezTo>
                  <a:cubicBezTo>
                    <a:pt x="0" y="3470"/>
                    <a:pt x="1001" y="4471"/>
                    <a:pt x="2202" y="4471"/>
                  </a:cubicBezTo>
                  <a:cubicBezTo>
                    <a:pt x="3436" y="4471"/>
                    <a:pt x="4437" y="3470"/>
                    <a:pt x="4437" y="2236"/>
                  </a:cubicBezTo>
                  <a:cubicBezTo>
                    <a:pt x="4437" y="1002"/>
                    <a:pt x="3436" y="1"/>
                    <a:pt x="2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495;p48">
            <a:extLst>
              <a:ext uri="{FF2B5EF4-FFF2-40B4-BE49-F238E27FC236}">
                <a16:creationId xmlns:a16="http://schemas.microsoft.com/office/drawing/2014/main" id="{56A10D9A-7A14-4252-AFF7-2E0307E882CE}"/>
              </a:ext>
            </a:extLst>
          </p:cNvPr>
          <p:cNvGrpSpPr/>
          <p:nvPr/>
        </p:nvGrpSpPr>
        <p:grpSpPr>
          <a:xfrm flipH="1">
            <a:off x="3785253" y="2972632"/>
            <a:ext cx="216923" cy="216923"/>
            <a:chOff x="1446347" y="2466895"/>
            <a:chExt cx="216923" cy="216923"/>
          </a:xfrm>
        </p:grpSpPr>
        <p:sp>
          <p:nvSpPr>
            <p:cNvPr id="30" name="Google Shape;1496;p48">
              <a:extLst>
                <a:ext uri="{FF2B5EF4-FFF2-40B4-BE49-F238E27FC236}">
                  <a16:creationId xmlns:a16="http://schemas.microsoft.com/office/drawing/2014/main" id="{E278F83C-64C0-40E6-960F-2660F1CF5172}"/>
                </a:ext>
              </a:extLst>
            </p:cNvPr>
            <p:cNvSpPr/>
            <p:nvPr/>
          </p:nvSpPr>
          <p:spPr>
            <a:xfrm>
              <a:off x="1446347" y="2466895"/>
              <a:ext cx="216923" cy="216923"/>
            </a:xfrm>
            <a:custGeom>
              <a:avLst/>
              <a:gdLst/>
              <a:ahLst/>
              <a:cxnLst/>
              <a:rect l="l" t="t" r="r" b="b"/>
              <a:pathLst>
                <a:path w="10008" h="10008" extrusionOk="0">
                  <a:moveTo>
                    <a:pt x="5004" y="1"/>
                  </a:moveTo>
                  <a:cubicBezTo>
                    <a:pt x="2235" y="1"/>
                    <a:pt x="0" y="2236"/>
                    <a:pt x="0" y="5004"/>
                  </a:cubicBezTo>
                  <a:cubicBezTo>
                    <a:pt x="0" y="7773"/>
                    <a:pt x="2235" y="10008"/>
                    <a:pt x="5004" y="10008"/>
                  </a:cubicBezTo>
                  <a:cubicBezTo>
                    <a:pt x="7772" y="10008"/>
                    <a:pt x="10007" y="7773"/>
                    <a:pt x="10007" y="5004"/>
                  </a:cubicBezTo>
                  <a:cubicBezTo>
                    <a:pt x="10007" y="2236"/>
                    <a:pt x="7772" y="1"/>
                    <a:pt x="5004" y="1"/>
                  </a:cubicBezTo>
                  <a:close/>
                </a:path>
              </a:pathLst>
            </a:custGeom>
            <a:solidFill>
              <a:srgbClr val="F39C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97;p48">
              <a:extLst>
                <a:ext uri="{FF2B5EF4-FFF2-40B4-BE49-F238E27FC236}">
                  <a16:creationId xmlns:a16="http://schemas.microsoft.com/office/drawing/2014/main" id="{DF63DC6F-76EB-45FA-A347-50B45F5BB524}"/>
                </a:ext>
              </a:extLst>
            </p:cNvPr>
            <p:cNvSpPr/>
            <p:nvPr/>
          </p:nvSpPr>
          <p:spPr>
            <a:xfrm>
              <a:off x="1506356" y="2526914"/>
              <a:ext cx="96909" cy="96909"/>
            </a:xfrm>
            <a:custGeom>
              <a:avLst/>
              <a:gdLst/>
              <a:ahLst/>
              <a:cxnLst/>
              <a:rect l="l" t="t" r="r" b="b"/>
              <a:pathLst>
                <a:path w="4471" h="4471" extrusionOk="0">
                  <a:moveTo>
                    <a:pt x="2236" y="1"/>
                  </a:moveTo>
                  <a:cubicBezTo>
                    <a:pt x="1002" y="1"/>
                    <a:pt x="1" y="1001"/>
                    <a:pt x="1" y="2235"/>
                  </a:cubicBezTo>
                  <a:cubicBezTo>
                    <a:pt x="1" y="3470"/>
                    <a:pt x="1002" y="4470"/>
                    <a:pt x="2236" y="4470"/>
                  </a:cubicBezTo>
                  <a:cubicBezTo>
                    <a:pt x="3470" y="4470"/>
                    <a:pt x="4471" y="3470"/>
                    <a:pt x="4471" y="2235"/>
                  </a:cubicBezTo>
                  <a:cubicBezTo>
                    <a:pt x="4471" y="1001"/>
                    <a:pt x="3470" y="1"/>
                    <a:pt x="2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501;p48">
            <a:extLst>
              <a:ext uri="{FF2B5EF4-FFF2-40B4-BE49-F238E27FC236}">
                <a16:creationId xmlns:a16="http://schemas.microsoft.com/office/drawing/2014/main" id="{8555E0DE-CE42-4117-8489-ED56E84F1B47}"/>
              </a:ext>
            </a:extLst>
          </p:cNvPr>
          <p:cNvGrpSpPr/>
          <p:nvPr/>
        </p:nvGrpSpPr>
        <p:grpSpPr>
          <a:xfrm>
            <a:off x="3272873" y="5551290"/>
            <a:ext cx="216923" cy="216923"/>
            <a:chOff x="7644308" y="3867151"/>
            <a:chExt cx="216923" cy="216923"/>
          </a:xfrm>
        </p:grpSpPr>
        <p:sp>
          <p:nvSpPr>
            <p:cNvPr id="36" name="Google Shape;1502;p48">
              <a:extLst>
                <a:ext uri="{FF2B5EF4-FFF2-40B4-BE49-F238E27FC236}">
                  <a16:creationId xmlns:a16="http://schemas.microsoft.com/office/drawing/2014/main" id="{A916CC1F-560A-414D-A505-EB4136905149}"/>
                </a:ext>
              </a:extLst>
            </p:cNvPr>
            <p:cNvSpPr/>
            <p:nvPr/>
          </p:nvSpPr>
          <p:spPr>
            <a:xfrm flipH="1">
              <a:off x="7644308" y="3867151"/>
              <a:ext cx="216923" cy="216923"/>
            </a:xfrm>
            <a:custGeom>
              <a:avLst/>
              <a:gdLst/>
              <a:ahLst/>
              <a:cxnLst/>
              <a:rect l="l" t="t" r="r" b="b"/>
              <a:pathLst>
                <a:path w="10008" h="10008" extrusionOk="0">
                  <a:moveTo>
                    <a:pt x="5004" y="0"/>
                  </a:moveTo>
                  <a:cubicBezTo>
                    <a:pt x="2235" y="0"/>
                    <a:pt x="0" y="2235"/>
                    <a:pt x="0" y="5004"/>
                  </a:cubicBezTo>
                  <a:cubicBezTo>
                    <a:pt x="0" y="7772"/>
                    <a:pt x="2235" y="10007"/>
                    <a:pt x="5004" y="10007"/>
                  </a:cubicBezTo>
                  <a:cubicBezTo>
                    <a:pt x="7772" y="10007"/>
                    <a:pt x="10007" y="7772"/>
                    <a:pt x="10007" y="5004"/>
                  </a:cubicBezTo>
                  <a:cubicBezTo>
                    <a:pt x="10007" y="2235"/>
                    <a:pt x="7772" y="0"/>
                    <a:pt x="500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03;p48">
              <a:extLst>
                <a:ext uri="{FF2B5EF4-FFF2-40B4-BE49-F238E27FC236}">
                  <a16:creationId xmlns:a16="http://schemas.microsoft.com/office/drawing/2014/main" id="{F7985B41-44FE-48E4-B7DF-62C4614107BE}"/>
                </a:ext>
              </a:extLst>
            </p:cNvPr>
            <p:cNvSpPr/>
            <p:nvPr/>
          </p:nvSpPr>
          <p:spPr>
            <a:xfrm flipH="1">
              <a:off x="7707570" y="3930053"/>
              <a:ext cx="90385" cy="90385"/>
            </a:xfrm>
            <a:custGeom>
              <a:avLst/>
              <a:gdLst/>
              <a:ahLst/>
              <a:cxnLst/>
              <a:rect l="l" t="t" r="r" b="b"/>
              <a:pathLst>
                <a:path w="4170" h="4170" extrusionOk="0">
                  <a:moveTo>
                    <a:pt x="2102" y="0"/>
                  </a:moveTo>
                  <a:cubicBezTo>
                    <a:pt x="934" y="0"/>
                    <a:pt x="0" y="934"/>
                    <a:pt x="0" y="2102"/>
                  </a:cubicBezTo>
                  <a:cubicBezTo>
                    <a:pt x="0" y="3236"/>
                    <a:pt x="934" y="4170"/>
                    <a:pt x="2102" y="4170"/>
                  </a:cubicBezTo>
                  <a:cubicBezTo>
                    <a:pt x="3236" y="4170"/>
                    <a:pt x="4170" y="3236"/>
                    <a:pt x="4170" y="2102"/>
                  </a:cubicBezTo>
                  <a:cubicBezTo>
                    <a:pt x="4170" y="934"/>
                    <a:pt x="3236" y="0"/>
                    <a:pt x="2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" name="Graphic 42" descr="Target Audience">
            <a:extLst>
              <a:ext uri="{FF2B5EF4-FFF2-40B4-BE49-F238E27FC236}">
                <a16:creationId xmlns:a16="http://schemas.microsoft.com/office/drawing/2014/main" id="{E482F440-0F23-4DD6-8698-2054F8C69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8285" y="1452436"/>
            <a:ext cx="666750" cy="666750"/>
          </a:xfrm>
          <a:prstGeom prst="rect">
            <a:avLst/>
          </a:prstGeom>
        </p:spPr>
      </p:pic>
      <p:pic>
        <p:nvPicPr>
          <p:cNvPr id="44" name="Graphic 43" descr="Presentation with checklist">
            <a:extLst>
              <a:ext uri="{FF2B5EF4-FFF2-40B4-BE49-F238E27FC236}">
                <a16:creationId xmlns:a16="http://schemas.microsoft.com/office/drawing/2014/main" id="{43A8093D-B582-4F7F-9483-7B5CE8B18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4315" y="2793456"/>
            <a:ext cx="663677" cy="663677"/>
          </a:xfrm>
          <a:prstGeom prst="rect">
            <a:avLst/>
          </a:prstGeom>
        </p:spPr>
      </p:pic>
      <p:pic>
        <p:nvPicPr>
          <p:cNvPr id="45" name="Graphic 44" descr="Computer">
            <a:extLst>
              <a:ext uri="{FF2B5EF4-FFF2-40B4-BE49-F238E27FC236}">
                <a16:creationId xmlns:a16="http://schemas.microsoft.com/office/drawing/2014/main" id="{865B67BB-97E7-47C6-B735-A2DF3FD00A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18469" y="4252507"/>
            <a:ext cx="550209" cy="550209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795C1C90-BCA4-4EC6-80B7-E65A822A8AA9}"/>
              </a:ext>
            </a:extLst>
          </p:cNvPr>
          <p:cNvSpPr/>
          <p:nvPr/>
        </p:nvSpPr>
        <p:spPr>
          <a:xfrm>
            <a:off x="905923" y="5241247"/>
            <a:ext cx="757251" cy="757251"/>
          </a:xfrm>
          <a:prstGeom prst="ellipse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6" name="Graphic 45" descr="Connections">
            <a:extLst>
              <a:ext uri="{FF2B5EF4-FFF2-40B4-BE49-F238E27FC236}">
                <a16:creationId xmlns:a16="http://schemas.microsoft.com/office/drawing/2014/main" id="{724B06C1-905C-4D47-A6C6-63E6153757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3989" y="5324857"/>
            <a:ext cx="666751" cy="666751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8A36BF6C-6846-4912-A65A-A4E9D6AED240}"/>
              </a:ext>
            </a:extLst>
          </p:cNvPr>
          <p:cNvSpPr txBox="1"/>
          <p:nvPr/>
        </p:nvSpPr>
        <p:spPr>
          <a:xfrm>
            <a:off x="3803357" y="1415538"/>
            <a:ext cx="7230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DB580A"/>
              </a:buClr>
              <a:buSzPct val="120000"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Companies need to 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rgbClr val="DA5926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track learner data 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to measure learning effectiveness</a:t>
            </a:r>
            <a:endParaRPr lang="en-IN" dirty="0">
              <a:latin typeface="Montserrat" panose="00000500000000000000" pitchFamily="50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F3039F6-F10A-4091-914D-3DB635535B3D}"/>
              </a:ext>
            </a:extLst>
          </p:cNvPr>
          <p:cNvSpPr txBox="1"/>
          <p:nvPr/>
        </p:nvSpPr>
        <p:spPr>
          <a:xfrm>
            <a:off x="3957988" y="2792522"/>
            <a:ext cx="7876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DB580A"/>
              </a:buClr>
              <a:buSzPct val="120000"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This data is 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analyzed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 to make sense out of it and make business decisions</a:t>
            </a:r>
            <a:endParaRPr lang="en-IN" dirty="0">
              <a:latin typeface="Montserrat" panose="00000500000000000000" pitchFamily="50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569DC0A-6FC7-4DA8-84FA-BE9C6BCD275C}"/>
              </a:ext>
            </a:extLst>
          </p:cNvPr>
          <p:cNvSpPr txBox="1"/>
          <p:nvPr/>
        </p:nvSpPr>
        <p:spPr>
          <a:xfrm>
            <a:off x="3969987" y="4336475"/>
            <a:ext cx="7230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buClr>
                <a:srgbClr val="DB580A"/>
              </a:buClr>
              <a:buSzPct val="120000"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So far, majority of E-learning has used </a:t>
            </a:r>
            <a:r>
              <a:rPr lang="en-US" dirty="0">
                <a:solidFill>
                  <a:srgbClr val="DA5926"/>
                </a:solidFill>
              </a:rPr>
              <a:t>SCORM</a:t>
            </a:r>
            <a:r>
              <a:rPr lang="en-US" dirty="0">
                <a:solidFill>
                  <a:schemeClr val="tx1"/>
                </a:solidFill>
              </a:rPr>
              <a:t> to do this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A917980-5A56-4BB1-91A3-93AC81D8F973}"/>
              </a:ext>
            </a:extLst>
          </p:cNvPr>
          <p:cNvSpPr txBox="1"/>
          <p:nvPr/>
        </p:nvSpPr>
        <p:spPr>
          <a:xfrm>
            <a:off x="3593690" y="5404831"/>
            <a:ext cx="8441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Businesses are looking to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shift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 from SCORM to something that gives a more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holistic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39C1F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view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39C1F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of the data</a:t>
            </a:r>
            <a:endParaRPr kumimoji="0" lang="en-IN" b="1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63BE76B-116A-4527-B9FF-1A8A5AC7C9A9}"/>
              </a:ext>
            </a:extLst>
          </p:cNvPr>
          <p:cNvSpPr/>
          <p:nvPr/>
        </p:nvSpPr>
        <p:spPr>
          <a:xfrm>
            <a:off x="-1800387" y="1792123"/>
            <a:ext cx="3720234" cy="374233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4E523F7-8D8C-4FE2-BF83-C5BFAF9AAE46}"/>
              </a:ext>
            </a:extLst>
          </p:cNvPr>
          <p:cNvSpPr/>
          <p:nvPr/>
        </p:nvSpPr>
        <p:spPr>
          <a:xfrm>
            <a:off x="-1415257" y="2155341"/>
            <a:ext cx="2962178" cy="2979771"/>
          </a:xfrm>
          <a:prstGeom prst="ellipse">
            <a:avLst/>
          </a:prstGeom>
          <a:solidFill>
            <a:srgbClr val="DA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7002B5B-1813-4C9A-9905-C3345EE248AE}"/>
              </a:ext>
            </a:extLst>
          </p:cNvPr>
          <p:cNvSpPr/>
          <p:nvPr/>
        </p:nvSpPr>
        <p:spPr>
          <a:xfrm>
            <a:off x="-1008078" y="2549374"/>
            <a:ext cx="2143701" cy="2156433"/>
          </a:xfrm>
          <a:prstGeom prst="ellipse">
            <a:avLst/>
          </a:prstGeom>
          <a:solidFill>
            <a:srgbClr val="F39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2B4C2AB2-3B2C-4DEF-92B6-A21E17D50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27" y="138363"/>
            <a:ext cx="5502868" cy="676626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+mj-ea"/>
                <a:cs typeface="+mj-cs"/>
              </a:rPr>
              <a:t>The current scenario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931919BE-2553-417A-B6C2-77557A945DE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179" y="117614"/>
            <a:ext cx="1562213" cy="9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1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40916-690F-4D64-A898-F760E32B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93" y="252448"/>
            <a:ext cx="3370057" cy="838617"/>
          </a:xfrm>
          <a:solidFill>
            <a:srgbClr val="FF0000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>
                <a:solidFill>
                  <a:schemeClr val="bg1"/>
                </a:solidFill>
              </a:rPr>
              <a:t>WHY xAPI ?</a:t>
            </a:r>
            <a:endParaRPr 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E32143-FCBA-CA42-8593-4F6299F707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22" y="252448"/>
            <a:ext cx="1837549" cy="11683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910F09A-49B2-406D-8AE4-CD6062688A20}"/>
              </a:ext>
            </a:extLst>
          </p:cNvPr>
          <p:cNvSpPr txBox="1">
            <a:spLocks/>
          </p:cNvSpPr>
          <p:nvPr/>
        </p:nvSpPr>
        <p:spPr>
          <a:xfrm>
            <a:off x="230394" y="1420274"/>
            <a:ext cx="3074782" cy="584775"/>
          </a:xfrm>
          <a:prstGeom prst="rect">
            <a:avLst/>
          </a:prstGeom>
          <a:solidFill>
            <a:srgbClr val="45120F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+mj-ea"/>
                <a:cs typeface="+mj-cs"/>
              </a:rPr>
              <a:t>What’s missing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73CA7-9277-4322-BDAD-B1670E25D38D}"/>
              </a:ext>
            </a:extLst>
          </p:cNvPr>
          <p:cNvSpPr txBox="1"/>
          <p:nvPr/>
        </p:nvSpPr>
        <p:spPr>
          <a:xfrm>
            <a:off x="1348223" y="2990717"/>
            <a:ext cx="42845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49C20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No offline learning support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C21481-BE50-4057-9595-73D92838D7DD}"/>
              </a:ext>
            </a:extLst>
          </p:cNvPr>
          <p:cNvSpPr txBox="1"/>
          <p:nvPr/>
        </p:nvSpPr>
        <p:spPr>
          <a:xfrm>
            <a:off x="7664822" y="3019417"/>
            <a:ext cx="39967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F49C20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Limited tracking metrics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808F4F-36B5-4C30-971D-12716CDF37BB}"/>
              </a:ext>
            </a:extLst>
          </p:cNvPr>
          <p:cNvSpPr txBox="1"/>
          <p:nvPr/>
        </p:nvSpPr>
        <p:spPr>
          <a:xfrm>
            <a:off x="5451442" y="4890369"/>
            <a:ext cx="35890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F49C20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LMS-only deployment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F13F666-5576-4894-99B6-0DAF2CC2F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8" y="2990717"/>
            <a:ext cx="960232" cy="768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E9185CB-FBF7-47DA-90E0-1C7F5751B9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620" y="4866915"/>
            <a:ext cx="1376108" cy="9174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117EE9E-8742-43DD-93F3-129EA8DD2A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43" y="2612912"/>
            <a:ext cx="1210287" cy="12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EE32143-FCBA-CA42-8593-4F6299F707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7288" y="218125"/>
            <a:ext cx="1479460" cy="940692"/>
          </a:xfrm>
          <a:prstGeom prst="rect">
            <a:avLst/>
          </a:prstGeom>
        </p:spPr>
      </p:pic>
      <p:grpSp>
        <p:nvGrpSpPr>
          <p:cNvPr id="9" name="Google Shape;466;p38">
            <a:extLst>
              <a:ext uri="{FF2B5EF4-FFF2-40B4-BE49-F238E27FC236}">
                <a16:creationId xmlns:a16="http://schemas.microsoft.com/office/drawing/2014/main" id="{F2682BDE-E763-4AC7-ACC1-528E5C88FBF1}"/>
              </a:ext>
            </a:extLst>
          </p:cNvPr>
          <p:cNvGrpSpPr/>
          <p:nvPr/>
        </p:nvGrpSpPr>
        <p:grpSpPr>
          <a:xfrm>
            <a:off x="4816739" y="1982628"/>
            <a:ext cx="2723173" cy="4233514"/>
            <a:chOff x="3512883" y="1447703"/>
            <a:chExt cx="2075889" cy="3227230"/>
          </a:xfrm>
        </p:grpSpPr>
        <p:sp>
          <p:nvSpPr>
            <p:cNvPr id="10" name="Google Shape;467;p38">
              <a:extLst>
                <a:ext uri="{FF2B5EF4-FFF2-40B4-BE49-F238E27FC236}">
                  <a16:creationId xmlns:a16="http://schemas.microsoft.com/office/drawing/2014/main" id="{10056F67-680B-4680-9809-C1EA9EABE03B}"/>
                </a:ext>
              </a:extLst>
            </p:cNvPr>
            <p:cNvSpPr/>
            <p:nvPr/>
          </p:nvSpPr>
          <p:spPr>
            <a:xfrm>
              <a:off x="4083409" y="3912714"/>
              <a:ext cx="958210" cy="148515"/>
            </a:xfrm>
            <a:custGeom>
              <a:avLst/>
              <a:gdLst/>
              <a:ahLst/>
              <a:cxnLst/>
              <a:rect l="l" t="t" r="r" b="b"/>
              <a:pathLst>
                <a:path w="43699" h="6773" extrusionOk="0">
                  <a:moveTo>
                    <a:pt x="3237" y="1"/>
                  </a:moveTo>
                  <a:cubicBezTo>
                    <a:pt x="1435" y="1"/>
                    <a:pt x="1" y="1435"/>
                    <a:pt x="1" y="3237"/>
                  </a:cubicBezTo>
                  <a:lnTo>
                    <a:pt x="1" y="3537"/>
                  </a:lnTo>
                  <a:cubicBezTo>
                    <a:pt x="1" y="5338"/>
                    <a:pt x="1435" y="6772"/>
                    <a:pt x="3237" y="6772"/>
                  </a:cubicBezTo>
                  <a:lnTo>
                    <a:pt x="40463" y="6772"/>
                  </a:lnTo>
                  <a:cubicBezTo>
                    <a:pt x="42231" y="6772"/>
                    <a:pt x="43699" y="5338"/>
                    <a:pt x="43699" y="3537"/>
                  </a:cubicBezTo>
                  <a:lnTo>
                    <a:pt x="43699" y="3237"/>
                  </a:lnTo>
                  <a:cubicBezTo>
                    <a:pt x="43699" y="1435"/>
                    <a:pt x="42231" y="1"/>
                    <a:pt x="40463" y="1"/>
                  </a:cubicBezTo>
                  <a:close/>
                </a:path>
              </a:pathLst>
            </a:custGeom>
            <a:solidFill>
              <a:srgbClr val="F39C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8;p38">
              <a:extLst>
                <a:ext uri="{FF2B5EF4-FFF2-40B4-BE49-F238E27FC236}">
                  <a16:creationId xmlns:a16="http://schemas.microsoft.com/office/drawing/2014/main" id="{A6E14939-B42D-4DA2-88FC-FECD051BA198}"/>
                </a:ext>
              </a:extLst>
            </p:cNvPr>
            <p:cNvSpPr/>
            <p:nvPr/>
          </p:nvSpPr>
          <p:spPr>
            <a:xfrm>
              <a:off x="4062204" y="4112414"/>
              <a:ext cx="958210" cy="148493"/>
            </a:xfrm>
            <a:custGeom>
              <a:avLst/>
              <a:gdLst/>
              <a:ahLst/>
              <a:cxnLst/>
              <a:rect l="l" t="t" r="r" b="b"/>
              <a:pathLst>
                <a:path w="43699" h="6772" extrusionOk="0">
                  <a:moveTo>
                    <a:pt x="3236" y="0"/>
                  </a:moveTo>
                  <a:cubicBezTo>
                    <a:pt x="1435" y="0"/>
                    <a:pt x="1" y="1435"/>
                    <a:pt x="1" y="3236"/>
                  </a:cubicBezTo>
                  <a:lnTo>
                    <a:pt x="1" y="3536"/>
                  </a:lnTo>
                  <a:cubicBezTo>
                    <a:pt x="1" y="5338"/>
                    <a:pt x="1435" y="6772"/>
                    <a:pt x="3236" y="6772"/>
                  </a:cubicBezTo>
                  <a:lnTo>
                    <a:pt x="40463" y="6772"/>
                  </a:lnTo>
                  <a:cubicBezTo>
                    <a:pt x="42231" y="6772"/>
                    <a:pt x="43698" y="5338"/>
                    <a:pt x="43698" y="3536"/>
                  </a:cubicBezTo>
                  <a:lnTo>
                    <a:pt x="43698" y="3236"/>
                  </a:lnTo>
                  <a:cubicBezTo>
                    <a:pt x="43698" y="1435"/>
                    <a:pt x="42231" y="0"/>
                    <a:pt x="40463" y="0"/>
                  </a:cubicBezTo>
                  <a:close/>
                </a:path>
              </a:pathLst>
            </a:custGeom>
            <a:solidFill>
              <a:srgbClr val="DA5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9;p38">
              <a:extLst>
                <a:ext uri="{FF2B5EF4-FFF2-40B4-BE49-F238E27FC236}">
                  <a16:creationId xmlns:a16="http://schemas.microsoft.com/office/drawing/2014/main" id="{AF2CBFAD-70EF-4EF1-A460-0558BF60E36E}"/>
                </a:ext>
              </a:extLst>
            </p:cNvPr>
            <p:cNvSpPr/>
            <p:nvPr/>
          </p:nvSpPr>
          <p:spPr>
            <a:xfrm>
              <a:off x="4083409" y="4312092"/>
              <a:ext cx="958210" cy="148515"/>
            </a:xfrm>
            <a:custGeom>
              <a:avLst/>
              <a:gdLst/>
              <a:ahLst/>
              <a:cxnLst/>
              <a:rect l="l" t="t" r="r" b="b"/>
              <a:pathLst>
                <a:path w="43699" h="6773" extrusionOk="0">
                  <a:moveTo>
                    <a:pt x="3237" y="1"/>
                  </a:moveTo>
                  <a:cubicBezTo>
                    <a:pt x="1435" y="1"/>
                    <a:pt x="1" y="1435"/>
                    <a:pt x="1" y="3237"/>
                  </a:cubicBezTo>
                  <a:lnTo>
                    <a:pt x="1" y="3537"/>
                  </a:lnTo>
                  <a:cubicBezTo>
                    <a:pt x="1" y="5338"/>
                    <a:pt x="1435" y="6772"/>
                    <a:pt x="3237" y="6772"/>
                  </a:cubicBezTo>
                  <a:lnTo>
                    <a:pt x="40463" y="6772"/>
                  </a:lnTo>
                  <a:cubicBezTo>
                    <a:pt x="42231" y="6772"/>
                    <a:pt x="43699" y="5338"/>
                    <a:pt x="43699" y="3537"/>
                  </a:cubicBezTo>
                  <a:lnTo>
                    <a:pt x="43699" y="3237"/>
                  </a:lnTo>
                  <a:cubicBezTo>
                    <a:pt x="43699" y="1435"/>
                    <a:pt x="42231" y="1"/>
                    <a:pt x="40463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70;p38">
              <a:extLst>
                <a:ext uri="{FF2B5EF4-FFF2-40B4-BE49-F238E27FC236}">
                  <a16:creationId xmlns:a16="http://schemas.microsoft.com/office/drawing/2014/main" id="{990EF0A9-586E-4520-B970-16B930295486}"/>
                </a:ext>
              </a:extLst>
            </p:cNvPr>
            <p:cNvSpPr/>
            <p:nvPr/>
          </p:nvSpPr>
          <p:spPr>
            <a:xfrm>
              <a:off x="4226051" y="4511792"/>
              <a:ext cx="672209" cy="163141"/>
            </a:xfrm>
            <a:custGeom>
              <a:avLst/>
              <a:gdLst/>
              <a:ahLst/>
              <a:cxnLst/>
              <a:rect l="l" t="t" r="r" b="b"/>
              <a:pathLst>
                <a:path w="30656" h="7440" extrusionOk="0">
                  <a:moveTo>
                    <a:pt x="1" y="0"/>
                  </a:moveTo>
                  <a:lnTo>
                    <a:pt x="1" y="334"/>
                  </a:lnTo>
                  <a:cubicBezTo>
                    <a:pt x="1" y="4270"/>
                    <a:pt x="3170" y="7439"/>
                    <a:pt x="7106" y="7439"/>
                  </a:cubicBezTo>
                  <a:lnTo>
                    <a:pt x="23584" y="7439"/>
                  </a:lnTo>
                  <a:cubicBezTo>
                    <a:pt x="27487" y="7439"/>
                    <a:pt x="30656" y="4270"/>
                    <a:pt x="30656" y="334"/>
                  </a:cubicBezTo>
                  <a:lnTo>
                    <a:pt x="30656" y="0"/>
                  </a:lnTo>
                  <a:close/>
                </a:path>
              </a:pathLst>
            </a:custGeom>
            <a:solidFill>
              <a:srgbClr val="6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471;p38">
              <a:extLst>
                <a:ext uri="{FF2B5EF4-FFF2-40B4-BE49-F238E27FC236}">
                  <a16:creationId xmlns:a16="http://schemas.microsoft.com/office/drawing/2014/main" id="{72838FC2-5BF5-44E2-8B39-81CCCAC2E43E}"/>
                </a:ext>
              </a:extLst>
            </p:cNvPr>
            <p:cNvSpPr/>
            <p:nvPr/>
          </p:nvSpPr>
          <p:spPr>
            <a:xfrm>
              <a:off x="4024904" y="3459941"/>
              <a:ext cx="216512" cy="215810"/>
            </a:xfrm>
            <a:custGeom>
              <a:avLst/>
              <a:gdLst/>
              <a:ahLst/>
              <a:cxnLst/>
              <a:rect l="l" t="t" r="r" b="b"/>
              <a:pathLst>
                <a:path w="9874" h="9842" extrusionOk="0">
                  <a:moveTo>
                    <a:pt x="4937" y="1"/>
                  </a:moveTo>
                  <a:cubicBezTo>
                    <a:pt x="2202" y="1"/>
                    <a:pt x="0" y="2202"/>
                    <a:pt x="0" y="4938"/>
                  </a:cubicBezTo>
                  <a:cubicBezTo>
                    <a:pt x="0" y="7640"/>
                    <a:pt x="2202" y="9841"/>
                    <a:pt x="4937" y="9841"/>
                  </a:cubicBezTo>
                  <a:cubicBezTo>
                    <a:pt x="7639" y="9841"/>
                    <a:pt x="9874" y="7640"/>
                    <a:pt x="9874" y="4938"/>
                  </a:cubicBezTo>
                  <a:cubicBezTo>
                    <a:pt x="9874" y="2202"/>
                    <a:pt x="7639" y="1"/>
                    <a:pt x="4937" y="1"/>
                  </a:cubicBezTo>
                  <a:close/>
                </a:path>
              </a:pathLst>
            </a:custGeom>
            <a:solidFill>
              <a:srgbClr val="451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72;p38">
              <a:extLst>
                <a:ext uri="{FF2B5EF4-FFF2-40B4-BE49-F238E27FC236}">
                  <a16:creationId xmlns:a16="http://schemas.microsoft.com/office/drawing/2014/main" id="{ED01B3FF-8C22-42B5-B2E4-07035FEB874E}"/>
                </a:ext>
              </a:extLst>
            </p:cNvPr>
            <p:cNvSpPr/>
            <p:nvPr/>
          </p:nvSpPr>
          <p:spPr>
            <a:xfrm>
              <a:off x="4848524" y="3667689"/>
              <a:ext cx="108278" cy="108278"/>
            </a:xfrm>
            <a:custGeom>
              <a:avLst/>
              <a:gdLst/>
              <a:ahLst/>
              <a:cxnLst/>
              <a:rect l="l" t="t" r="r" b="b"/>
              <a:pathLst>
                <a:path w="4938" h="4938" extrusionOk="0">
                  <a:moveTo>
                    <a:pt x="2469" y="0"/>
                  </a:moveTo>
                  <a:cubicBezTo>
                    <a:pt x="1101" y="0"/>
                    <a:pt x="1" y="1101"/>
                    <a:pt x="1" y="2469"/>
                  </a:cubicBezTo>
                  <a:cubicBezTo>
                    <a:pt x="1" y="3803"/>
                    <a:pt x="1101" y="4937"/>
                    <a:pt x="2469" y="4937"/>
                  </a:cubicBezTo>
                  <a:cubicBezTo>
                    <a:pt x="3837" y="4937"/>
                    <a:pt x="4937" y="3803"/>
                    <a:pt x="4937" y="2469"/>
                  </a:cubicBezTo>
                  <a:cubicBezTo>
                    <a:pt x="4937" y="1101"/>
                    <a:pt x="3837" y="0"/>
                    <a:pt x="2469" y="0"/>
                  </a:cubicBezTo>
                  <a:close/>
                </a:path>
              </a:pathLst>
            </a:custGeom>
            <a:solidFill>
              <a:srgbClr val="C35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3;p38">
              <a:extLst>
                <a:ext uri="{FF2B5EF4-FFF2-40B4-BE49-F238E27FC236}">
                  <a16:creationId xmlns:a16="http://schemas.microsoft.com/office/drawing/2014/main" id="{91FD3297-22FD-45A6-9B8D-B878DF45F244}"/>
                </a:ext>
              </a:extLst>
            </p:cNvPr>
            <p:cNvSpPr/>
            <p:nvPr/>
          </p:nvSpPr>
          <p:spPr>
            <a:xfrm>
              <a:off x="4639330" y="3734986"/>
              <a:ext cx="108278" cy="108256"/>
            </a:xfrm>
            <a:custGeom>
              <a:avLst/>
              <a:gdLst/>
              <a:ahLst/>
              <a:cxnLst/>
              <a:rect l="l" t="t" r="r" b="b"/>
              <a:pathLst>
                <a:path w="4938" h="4937" extrusionOk="0">
                  <a:moveTo>
                    <a:pt x="2469" y="0"/>
                  </a:moveTo>
                  <a:cubicBezTo>
                    <a:pt x="1101" y="0"/>
                    <a:pt x="0" y="1101"/>
                    <a:pt x="0" y="2469"/>
                  </a:cubicBezTo>
                  <a:cubicBezTo>
                    <a:pt x="0" y="3836"/>
                    <a:pt x="1101" y="4937"/>
                    <a:pt x="2469" y="4937"/>
                  </a:cubicBezTo>
                  <a:cubicBezTo>
                    <a:pt x="3836" y="4937"/>
                    <a:pt x="4937" y="3836"/>
                    <a:pt x="4937" y="2469"/>
                  </a:cubicBezTo>
                  <a:cubicBezTo>
                    <a:pt x="4937" y="1101"/>
                    <a:pt x="3836" y="0"/>
                    <a:pt x="2469" y="0"/>
                  </a:cubicBezTo>
                  <a:close/>
                </a:path>
              </a:pathLst>
            </a:custGeom>
            <a:solidFill>
              <a:srgbClr val="451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4;p38">
              <a:extLst>
                <a:ext uri="{FF2B5EF4-FFF2-40B4-BE49-F238E27FC236}">
                  <a16:creationId xmlns:a16="http://schemas.microsoft.com/office/drawing/2014/main" id="{B349B52E-A06A-4792-BE3A-4B2395E39FDF}"/>
                </a:ext>
              </a:extLst>
            </p:cNvPr>
            <p:cNvSpPr/>
            <p:nvPr/>
          </p:nvSpPr>
          <p:spPr>
            <a:xfrm>
              <a:off x="4214341" y="3734986"/>
              <a:ext cx="108278" cy="108256"/>
            </a:xfrm>
            <a:custGeom>
              <a:avLst/>
              <a:gdLst/>
              <a:ahLst/>
              <a:cxnLst/>
              <a:rect l="l" t="t" r="r" b="b"/>
              <a:pathLst>
                <a:path w="4938" h="4937" extrusionOk="0">
                  <a:moveTo>
                    <a:pt x="2469" y="0"/>
                  </a:moveTo>
                  <a:cubicBezTo>
                    <a:pt x="1102" y="0"/>
                    <a:pt x="1" y="1101"/>
                    <a:pt x="1" y="2469"/>
                  </a:cubicBezTo>
                  <a:cubicBezTo>
                    <a:pt x="1" y="3836"/>
                    <a:pt x="1102" y="4937"/>
                    <a:pt x="2469" y="4937"/>
                  </a:cubicBezTo>
                  <a:cubicBezTo>
                    <a:pt x="3837" y="4937"/>
                    <a:pt x="4938" y="3836"/>
                    <a:pt x="4938" y="2469"/>
                  </a:cubicBezTo>
                  <a:cubicBezTo>
                    <a:pt x="4938" y="1101"/>
                    <a:pt x="3837" y="0"/>
                    <a:pt x="2469" y="0"/>
                  </a:cubicBezTo>
                  <a:close/>
                </a:path>
              </a:pathLst>
            </a:custGeom>
            <a:solidFill>
              <a:srgbClr val="C35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5;p38">
              <a:extLst>
                <a:ext uri="{FF2B5EF4-FFF2-40B4-BE49-F238E27FC236}">
                  <a16:creationId xmlns:a16="http://schemas.microsoft.com/office/drawing/2014/main" id="{31BD52DC-A862-4CFA-8767-1D52351B9CF7}"/>
                </a:ext>
              </a:extLst>
            </p:cNvPr>
            <p:cNvSpPr/>
            <p:nvPr/>
          </p:nvSpPr>
          <p:spPr>
            <a:xfrm>
              <a:off x="4711737" y="2416884"/>
              <a:ext cx="54161" cy="54139"/>
            </a:xfrm>
            <a:custGeom>
              <a:avLst/>
              <a:gdLst/>
              <a:ahLst/>
              <a:cxnLst/>
              <a:rect l="l" t="t" r="r" b="b"/>
              <a:pathLst>
                <a:path w="2470" h="2469" extrusionOk="0">
                  <a:moveTo>
                    <a:pt x="1235" y="0"/>
                  </a:moveTo>
                  <a:cubicBezTo>
                    <a:pt x="568" y="0"/>
                    <a:pt x="1" y="568"/>
                    <a:pt x="1" y="1235"/>
                  </a:cubicBezTo>
                  <a:cubicBezTo>
                    <a:pt x="1" y="1935"/>
                    <a:pt x="568" y="2469"/>
                    <a:pt x="1235" y="2469"/>
                  </a:cubicBezTo>
                  <a:cubicBezTo>
                    <a:pt x="1902" y="2469"/>
                    <a:pt x="2469" y="1935"/>
                    <a:pt x="2469" y="1235"/>
                  </a:cubicBezTo>
                  <a:cubicBezTo>
                    <a:pt x="2469" y="568"/>
                    <a:pt x="1902" y="0"/>
                    <a:pt x="1235" y="0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6;p38">
              <a:extLst>
                <a:ext uri="{FF2B5EF4-FFF2-40B4-BE49-F238E27FC236}">
                  <a16:creationId xmlns:a16="http://schemas.microsoft.com/office/drawing/2014/main" id="{CD406575-7E2B-4422-AC94-25D1EA2B3D95}"/>
                </a:ext>
              </a:extLst>
            </p:cNvPr>
            <p:cNvSpPr/>
            <p:nvPr/>
          </p:nvSpPr>
          <p:spPr>
            <a:xfrm>
              <a:off x="4746120" y="2540493"/>
              <a:ext cx="54139" cy="54161"/>
            </a:xfrm>
            <a:custGeom>
              <a:avLst/>
              <a:gdLst/>
              <a:ahLst/>
              <a:cxnLst/>
              <a:rect l="l" t="t" r="r" b="b"/>
              <a:pathLst>
                <a:path w="2469" h="2470" extrusionOk="0">
                  <a:moveTo>
                    <a:pt x="1235" y="1"/>
                  </a:moveTo>
                  <a:cubicBezTo>
                    <a:pt x="568" y="1"/>
                    <a:pt x="1" y="535"/>
                    <a:pt x="1" y="1235"/>
                  </a:cubicBezTo>
                  <a:cubicBezTo>
                    <a:pt x="1" y="1902"/>
                    <a:pt x="568" y="2469"/>
                    <a:pt x="1235" y="2469"/>
                  </a:cubicBezTo>
                  <a:cubicBezTo>
                    <a:pt x="1935" y="2469"/>
                    <a:pt x="2469" y="1902"/>
                    <a:pt x="2469" y="1235"/>
                  </a:cubicBezTo>
                  <a:cubicBezTo>
                    <a:pt x="2469" y="535"/>
                    <a:pt x="1935" y="1"/>
                    <a:pt x="1235" y="1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77;p38">
              <a:extLst>
                <a:ext uri="{FF2B5EF4-FFF2-40B4-BE49-F238E27FC236}">
                  <a16:creationId xmlns:a16="http://schemas.microsoft.com/office/drawing/2014/main" id="{762DEA31-8E14-4B60-BFA8-04FA65FB1388}"/>
                </a:ext>
              </a:extLst>
            </p:cNvPr>
            <p:cNvSpPr/>
            <p:nvPr/>
          </p:nvSpPr>
          <p:spPr>
            <a:xfrm>
              <a:off x="4617380" y="2493676"/>
              <a:ext cx="53415" cy="53415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02" y="1"/>
                  </a:moveTo>
                  <a:cubicBezTo>
                    <a:pt x="534" y="1"/>
                    <a:pt x="1" y="535"/>
                    <a:pt x="1" y="1235"/>
                  </a:cubicBezTo>
                  <a:cubicBezTo>
                    <a:pt x="1" y="1902"/>
                    <a:pt x="534" y="2436"/>
                    <a:pt x="1202" y="2436"/>
                  </a:cubicBezTo>
                  <a:cubicBezTo>
                    <a:pt x="1902" y="2436"/>
                    <a:pt x="2436" y="1902"/>
                    <a:pt x="2436" y="1235"/>
                  </a:cubicBezTo>
                  <a:cubicBezTo>
                    <a:pt x="2436" y="535"/>
                    <a:pt x="1902" y="1"/>
                    <a:pt x="1202" y="1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78;p38">
              <a:extLst>
                <a:ext uri="{FF2B5EF4-FFF2-40B4-BE49-F238E27FC236}">
                  <a16:creationId xmlns:a16="http://schemas.microsoft.com/office/drawing/2014/main" id="{17A8C5F0-B88A-4DA8-80E6-B6C2586CF283}"/>
                </a:ext>
              </a:extLst>
            </p:cNvPr>
            <p:cNvSpPr/>
            <p:nvPr/>
          </p:nvSpPr>
          <p:spPr>
            <a:xfrm>
              <a:off x="3942257" y="2604129"/>
              <a:ext cx="53393" cy="54161"/>
            </a:xfrm>
            <a:custGeom>
              <a:avLst/>
              <a:gdLst/>
              <a:ahLst/>
              <a:cxnLst/>
              <a:rect l="l" t="t" r="r" b="b"/>
              <a:pathLst>
                <a:path w="2435" h="2470" extrusionOk="0">
                  <a:moveTo>
                    <a:pt x="1201" y="1"/>
                  </a:moveTo>
                  <a:cubicBezTo>
                    <a:pt x="534" y="1"/>
                    <a:pt x="0" y="568"/>
                    <a:pt x="0" y="1235"/>
                  </a:cubicBezTo>
                  <a:cubicBezTo>
                    <a:pt x="0" y="1936"/>
                    <a:pt x="534" y="2469"/>
                    <a:pt x="1201" y="2469"/>
                  </a:cubicBezTo>
                  <a:cubicBezTo>
                    <a:pt x="1901" y="2469"/>
                    <a:pt x="2435" y="1936"/>
                    <a:pt x="2435" y="1235"/>
                  </a:cubicBezTo>
                  <a:cubicBezTo>
                    <a:pt x="2435" y="568"/>
                    <a:pt x="1901" y="1"/>
                    <a:pt x="1201" y="1"/>
                  </a:cubicBezTo>
                  <a:close/>
                </a:path>
              </a:pathLst>
            </a:custGeom>
            <a:solidFill>
              <a:srgbClr val="DA5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79;p38">
              <a:extLst>
                <a:ext uri="{FF2B5EF4-FFF2-40B4-BE49-F238E27FC236}">
                  <a16:creationId xmlns:a16="http://schemas.microsoft.com/office/drawing/2014/main" id="{1892C1D7-2B34-424F-B45F-CB878C265F92}"/>
                </a:ext>
              </a:extLst>
            </p:cNvPr>
            <p:cNvSpPr/>
            <p:nvPr/>
          </p:nvSpPr>
          <p:spPr>
            <a:xfrm>
              <a:off x="4392836" y="2198172"/>
              <a:ext cx="54139" cy="53415"/>
            </a:xfrm>
            <a:custGeom>
              <a:avLst/>
              <a:gdLst/>
              <a:ahLst/>
              <a:cxnLst/>
              <a:rect l="l" t="t" r="r" b="b"/>
              <a:pathLst>
                <a:path w="2469" h="2436" extrusionOk="0">
                  <a:moveTo>
                    <a:pt x="1234" y="1"/>
                  </a:moveTo>
                  <a:cubicBezTo>
                    <a:pt x="567" y="1"/>
                    <a:pt x="0" y="534"/>
                    <a:pt x="0" y="1202"/>
                  </a:cubicBezTo>
                  <a:cubicBezTo>
                    <a:pt x="0" y="1902"/>
                    <a:pt x="567" y="2436"/>
                    <a:pt x="1234" y="2436"/>
                  </a:cubicBezTo>
                  <a:cubicBezTo>
                    <a:pt x="1901" y="2436"/>
                    <a:pt x="2468" y="1902"/>
                    <a:pt x="2468" y="1202"/>
                  </a:cubicBezTo>
                  <a:cubicBezTo>
                    <a:pt x="2468" y="534"/>
                    <a:pt x="1901" y="1"/>
                    <a:pt x="1234" y="1"/>
                  </a:cubicBezTo>
                  <a:close/>
                </a:path>
              </a:pathLst>
            </a:custGeom>
            <a:solidFill>
              <a:srgbClr val="DA5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80;p38">
              <a:extLst>
                <a:ext uri="{FF2B5EF4-FFF2-40B4-BE49-F238E27FC236}">
                  <a16:creationId xmlns:a16="http://schemas.microsoft.com/office/drawing/2014/main" id="{FA00A6E5-D5D9-419D-9022-268AC2EC26C3}"/>
                </a:ext>
              </a:extLst>
            </p:cNvPr>
            <p:cNvSpPr/>
            <p:nvPr/>
          </p:nvSpPr>
          <p:spPr>
            <a:xfrm>
              <a:off x="3674537" y="2259615"/>
              <a:ext cx="76088" cy="76088"/>
            </a:xfrm>
            <a:custGeom>
              <a:avLst/>
              <a:gdLst/>
              <a:ahLst/>
              <a:cxnLst/>
              <a:rect l="l" t="t" r="r" b="b"/>
              <a:pathLst>
                <a:path w="3470" h="3470" extrusionOk="0">
                  <a:moveTo>
                    <a:pt x="1735" y="1"/>
                  </a:moveTo>
                  <a:cubicBezTo>
                    <a:pt x="768" y="1"/>
                    <a:pt x="0" y="801"/>
                    <a:pt x="0" y="1735"/>
                  </a:cubicBezTo>
                  <a:cubicBezTo>
                    <a:pt x="0" y="2703"/>
                    <a:pt x="768" y="3470"/>
                    <a:pt x="1735" y="3470"/>
                  </a:cubicBezTo>
                  <a:cubicBezTo>
                    <a:pt x="2669" y="3470"/>
                    <a:pt x="3469" y="2703"/>
                    <a:pt x="3469" y="1735"/>
                  </a:cubicBezTo>
                  <a:cubicBezTo>
                    <a:pt x="3469" y="801"/>
                    <a:pt x="2669" y="1"/>
                    <a:pt x="1735" y="1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81;p38">
              <a:extLst>
                <a:ext uri="{FF2B5EF4-FFF2-40B4-BE49-F238E27FC236}">
                  <a16:creationId xmlns:a16="http://schemas.microsoft.com/office/drawing/2014/main" id="{70C5F2FA-E7CE-4CBE-A723-3811A05C68AC}"/>
                </a:ext>
              </a:extLst>
            </p:cNvPr>
            <p:cNvSpPr/>
            <p:nvPr/>
          </p:nvSpPr>
          <p:spPr>
            <a:xfrm>
              <a:off x="3945897" y="2462955"/>
              <a:ext cx="53415" cy="53415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35" y="1"/>
                    <a:pt x="1" y="535"/>
                    <a:pt x="1" y="1235"/>
                  </a:cubicBezTo>
                  <a:cubicBezTo>
                    <a:pt x="1" y="1902"/>
                    <a:pt x="535" y="2436"/>
                    <a:pt x="1235" y="2436"/>
                  </a:cubicBezTo>
                  <a:cubicBezTo>
                    <a:pt x="1902" y="2436"/>
                    <a:pt x="2436" y="1902"/>
                    <a:pt x="2436" y="1235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82;p38">
              <a:extLst>
                <a:ext uri="{FF2B5EF4-FFF2-40B4-BE49-F238E27FC236}">
                  <a16:creationId xmlns:a16="http://schemas.microsoft.com/office/drawing/2014/main" id="{E9139B26-22BC-49E9-B4E7-720A658B5738}"/>
                </a:ext>
              </a:extLst>
            </p:cNvPr>
            <p:cNvSpPr/>
            <p:nvPr/>
          </p:nvSpPr>
          <p:spPr>
            <a:xfrm>
              <a:off x="4033676" y="2517819"/>
              <a:ext cx="54139" cy="54161"/>
            </a:xfrm>
            <a:custGeom>
              <a:avLst/>
              <a:gdLst/>
              <a:ahLst/>
              <a:cxnLst/>
              <a:rect l="l" t="t" r="r" b="b"/>
              <a:pathLst>
                <a:path w="2469" h="2470" extrusionOk="0">
                  <a:moveTo>
                    <a:pt x="1235" y="1"/>
                  </a:moveTo>
                  <a:cubicBezTo>
                    <a:pt x="568" y="1"/>
                    <a:pt x="1" y="568"/>
                    <a:pt x="1" y="1235"/>
                  </a:cubicBezTo>
                  <a:cubicBezTo>
                    <a:pt x="1" y="1935"/>
                    <a:pt x="568" y="2469"/>
                    <a:pt x="1235" y="2469"/>
                  </a:cubicBezTo>
                  <a:cubicBezTo>
                    <a:pt x="1935" y="2469"/>
                    <a:pt x="2469" y="1935"/>
                    <a:pt x="2469" y="1235"/>
                  </a:cubicBezTo>
                  <a:cubicBezTo>
                    <a:pt x="2469" y="568"/>
                    <a:pt x="1935" y="1"/>
                    <a:pt x="1235" y="1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83;p38">
              <a:extLst>
                <a:ext uri="{FF2B5EF4-FFF2-40B4-BE49-F238E27FC236}">
                  <a16:creationId xmlns:a16="http://schemas.microsoft.com/office/drawing/2014/main" id="{4F42CAF2-3055-4A9B-A8B7-E63084800BDE}"/>
                </a:ext>
              </a:extLst>
            </p:cNvPr>
            <p:cNvSpPr/>
            <p:nvPr/>
          </p:nvSpPr>
          <p:spPr>
            <a:xfrm>
              <a:off x="4181427" y="3189304"/>
              <a:ext cx="53415" cy="54139"/>
            </a:xfrm>
            <a:custGeom>
              <a:avLst/>
              <a:gdLst/>
              <a:ahLst/>
              <a:cxnLst/>
              <a:rect l="l" t="t" r="r" b="b"/>
              <a:pathLst>
                <a:path w="2436" h="2469" extrusionOk="0">
                  <a:moveTo>
                    <a:pt x="1235" y="1"/>
                  </a:moveTo>
                  <a:cubicBezTo>
                    <a:pt x="535" y="1"/>
                    <a:pt x="1" y="568"/>
                    <a:pt x="1" y="1235"/>
                  </a:cubicBezTo>
                  <a:cubicBezTo>
                    <a:pt x="1" y="1902"/>
                    <a:pt x="535" y="2469"/>
                    <a:pt x="1235" y="2469"/>
                  </a:cubicBezTo>
                  <a:cubicBezTo>
                    <a:pt x="1902" y="2469"/>
                    <a:pt x="2436" y="1902"/>
                    <a:pt x="2436" y="1235"/>
                  </a:cubicBezTo>
                  <a:cubicBezTo>
                    <a:pt x="2436" y="568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451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84;p38">
              <a:extLst>
                <a:ext uri="{FF2B5EF4-FFF2-40B4-BE49-F238E27FC236}">
                  <a16:creationId xmlns:a16="http://schemas.microsoft.com/office/drawing/2014/main" id="{1C224531-4772-4004-9600-7286B109BC29}"/>
                </a:ext>
              </a:extLst>
            </p:cNvPr>
            <p:cNvSpPr/>
            <p:nvPr/>
          </p:nvSpPr>
          <p:spPr>
            <a:xfrm>
              <a:off x="3524593" y="2629017"/>
              <a:ext cx="54139" cy="54139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4" y="0"/>
                  </a:moveTo>
                  <a:cubicBezTo>
                    <a:pt x="534" y="0"/>
                    <a:pt x="0" y="567"/>
                    <a:pt x="0" y="1234"/>
                  </a:cubicBezTo>
                  <a:cubicBezTo>
                    <a:pt x="0" y="1901"/>
                    <a:pt x="534" y="2468"/>
                    <a:pt x="1234" y="2468"/>
                  </a:cubicBezTo>
                  <a:cubicBezTo>
                    <a:pt x="1901" y="2468"/>
                    <a:pt x="2469" y="1901"/>
                    <a:pt x="2469" y="1234"/>
                  </a:cubicBezTo>
                  <a:cubicBezTo>
                    <a:pt x="2469" y="567"/>
                    <a:pt x="1901" y="0"/>
                    <a:pt x="1234" y="0"/>
                  </a:cubicBezTo>
                  <a:close/>
                </a:path>
              </a:pathLst>
            </a:custGeom>
            <a:solidFill>
              <a:srgbClr val="DA5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85;p38">
              <a:extLst>
                <a:ext uri="{FF2B5EF4-FFF2-40B4-BE49-F238E27FC236}">
                  <a16:creationId xmlns:a16="http://schemas.microsoft.com/office/drawing/2014/main" id="{EA589489-6414-4AD3-8991-0205683F5771}"/>
                </a:ext>
              </a:extLst>
            </p:cNvPr>
            <p:cNvSpPr/>
            <p:nvPr/>
          </p:nvSpPr>
          <p:spPr>
            <a:xfrm>
              <a:off x="5448324" y="2881367"/>
              <a:ext cx="54139" cy="54139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5" y="0"/>
                  </a:moveTo>
                  <a:cubicBezTo>
                    <a:pt x="567" y="0"/>
                    <a:pt x="0" y="567"/>
                    <a:pt x="0" y="1234"/>
                  </a:cubicBezTo>
                  <a:cubicBezTo>
                    <a:pt x="0" y="1902"/>
                    <a:pt x="567" y="2469"/>
                    <a:pt x="1235" y="2469"/>
                  </a:cubicBezTo>
                  <a:cubicBezTo>
                    <a:pt x="1902" y="2469"/>
                    <a:pt x="2469" y="1902"/>
                    <a:pt x="2469" y="1234"/>
                  </a:cubicBezTo>
                  <a:cubicBezTo>
                    <a:pt x="2469" y="567"/>
                    <a:pt x="1902" y="0"/>
                    <a:pt x="1235" y="0"/>
                  </a:cubicBezTo>
                  <a:close/>
                </a:path>
              </a:pathLst>
            </a:custGeom>
            <a:solidFill>
              <a:srgbClr val="DA5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86;p38">
              <a:extLst>
                <a:ext uri="{FF2B5EF4-FFF2-40B4-BE49-F238E27FC236}">
                  <a16:creationId xmlns:a16="http://schemas.microsoft.com/office/drawing/2014/main" id="{4ED58E62-EDA8-40F3-8048-7890BCB17DD1}"/>
                </a:ext>
              </a:extLst>
            </p:cNvPr>
            <p:cNvSpPr/>
            <p:nvPr/>
          </p:nvSpPr>
          <p:spPr>
            <a:xfrm>
              <a:off x="5029936" y="2099430"/>
              <a:ext cx="53415" cy="54139"/>
            </a:xfrm>
            <a:custGeom>
              <a:avLst/>
              <a:gdLst/>
              <a:ahLst/>
              <a:cxnLst/>
              <a:rect l="l" t="t" r="r" b="b"/>
              <a:pathLst>
                <a:path w="2436" h="2469" extrusionOk="0">
                  <a:moveTo>
                    <a:pt x="1234" y="0"/>
                  </a:moveTo>
                  <a:cubicBezTo>
                    <a:pt x="534" y="0"/>
                    <a:pt x="0" y="534"/>
                    <a:pt x="0" y="1235"/>
                  </a:cubicBezTo>
                  <a:cubicBezTo>
                    <a:pt x="0" y="1902"/>
                    <a:pt x="534" y="2469"/>
                    <a:pt x="1234" y="2469"/>
                  </a:cubicBezTo>
                  <a:cubicBezTo>
                    <a:pt x="1901" y="2469"/>
                    <a:pt x="2435" y="1902"/>
                    <a:pt x="2435" y="1235"/>
                  </a:cubicBezTo>
                  <a:cubicBezTo>
                    <a:pt x="2435" y="534"/>
                    <a:pt x="1901" y="0"/>
                    <a:pt x="1234" y="0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87;p38">
              <a:extLst>
                <a:ext uri="{FF2B5EF4-FFF2-40B4-BE49-F238E27FC236}">
                  <a16:creationId xmlns:a16="http://schemas.microsoft.com/office/drawing/2014/main" id="{290E5024-226D-4459-98F9-B94E5979750B}"/>
                </a:ext>
              </a:extLst>
            </p:cNvPr>
            <p:cNvSpPr/>
            <p:nvPr/>
          </p:nvSpPr>
          <p:spPr>
            <a:xfrm>
              <a:off x="5116245" y="2840405"/>
              <a:ext cx="53415" cy="54139"/>
            </a:xfrm>
            <a:custGeom>
              <a:avLst/>
              <a:gdLst/>
              <a:ahLst/>
              <a:cxnLst/>
              <a:rect l="l" t="t" r="r" b="b"/>
              <a:pathLst>
                <a:path w="2436" h="2469" extrusionOk="0">
                  <a:moveTo>
                    <a:pt x="1201" y="0"/>
                  </a:moveTo>
                  <a:cubicBezTo>
                    <a:pt x="534" y="0"/>
                    <a:pt x="0" y="567"/>
                    <a:pt x="0" y="1234"/>
                  </a:cubicBezTo>
                  <a:cubicBezTo>
                    <a:pt x="0" y="1935"/>
                    <a:pt x="534" y="2469"/>
                    <a:pt x="1201" y="2469"/>
                  </a:cubicBezTo>
                  <a:cubicBezTo>
                    <a:pt x="1902" y="2469"/>
                    <a:pt x="2435" y="1935"/>
                    <a:pt x="2435" y="1234"/>
                  </a:cubicBezTo>
                  <a:cubicBezTo>
                    <a:pt x="2435" y="567"/>
                    <a:pt x="1902" y="0"/>
                    <a:pt x="1201" y="0"/>
                  </a:cubicBezTo>
                  <a:close/>
                </a:path>
              </a:pathLst>
            </a:custGeom>
            <a:solidFill>
              <a:srgbClr val="DA5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88;p38">
              <a:extLst>
                <a:ext uri="{FF2B5EF4-FFF2-40B4-BE49-F238E27FC236}">
                  <a16:creationId xmlns:a16="http://schemas.microsoft.com/office/drawing/2014/main" id="{E778A8CC-8673-4C36-B33D-1D23A360D029}"/>
                </a:ext>
              </a:extLst>
            </p:cNvPr>
            <p:cNvSpPr/>
            <p:nvPr/>
          </p:nvSpPr>
          <p:spPr>
            <a:xfrm>
              <a:off x="5345196" y="2699955"/>
              <a:ext cx="88521" cy="88521"/>
            </a:xfrm>
            <a:custGeom>
              <a:avLst/>
              <a:gdLst/>
              <a:ahLst/>
              <a:cxnLst/>
              <a:rect l="l" t="t" r="r" b="b"/>
              <a:pathLst>
                <a:path w="4037" h="4037" extrusionOk="0">
                  <a:moveTo>
                    <a:pt x="2035" y="1"/>
                  </a:moveTo>
                  <a:cubicBezTo>
                    <a:pt x="901" y="1"/>
                    <a:pt x="0" y="901"/>
                    <a:pt x="0" y="2035"/>
                  </a:cubicBezTo>
                  <a:cubicBezTo>
                    <a:pt x="0" y="3136"/>
                    <a:pt x="934" y="4037"/>
                    <a:pt x="2035" y="4037"/>
                  </a:cubicBezTo>
                  <a:cubicBezTo>
                    <a:pt x="3136" y="4037"/>
                    <a:pt x="4036" y="3136"/>
                    <a:pt x="4036" y="2035"/>
                  </a:cubicBezTo>
                  <a:cubicBezTo>
                    <a:pt x="4036" y="901"/>
                    <a:pt x="3136" y="1"/>
                    <a:pt x="2035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89;p38">
              <a:extLst>
                <a:ext uri="{FF2B5EF4-FFF2-40B4-BE49-F238E27FC236}">
                  <a16:creationId xmlns:a16="http://schemas.microsoft.com/office/drawing/2014/main" id="{6E6B1078-2D61-4A1E-8ECE-D5D7B19B07B9}"/>
                </a:ext>
              </a:extLst>
            </p:cNvPr>
            <p:cNvSpPr/>
            <p:nvPr/>
          </p:nvSpPr>
          <p:spPr>
            <a:xfrm>
              <a:off x="3512883" y="2446136"/>
              <a:ext cx="53415" cy="54161"/>
            </a:xfrm>
            <a:custGeom>
              <a:avLst/>
              <a:gdLst/>
              <a:ahLst/>
              <a:cxnLst/>
              <a:rect l="l" t="t" r="r" b="b"/>
              <a:pathLst>
                <a:path w="2436" h="2470" extrusionOk="0">
                  <a:moveTo>
                    <a:pt x="1201" y="1"/>
                  </a:moveTo>
                  <a:cubicBezTo>
                    <a:pt x="534" y="1"/>
                    <a:pt x="0" y="568"/>
                    <a:pt x="0" y="1235"/>
                  </a:cubicBezTo>
                  <a:cubicBezTo>
                    <a:pt x="0" y="1902"/>
                    <a:pt x="534" y="2469"/>
                    <a:pt x="1201" y="2469"/>
                  </a:cubicBezTo>
                  <a:cubicBezTo>
                    <a:pt x="1902" y="2469"/>
                    <a:pt x="2435" y="1935"/>
                    <a:pt x="2435" y="1235"/>
                  </a:cubicBezTo>
                  <a:cubicBezTo>
                    <a:pt x="2435" y="568"/>
                    <a:pt x="1902" y="1"/>
                    <a:pt x="1201" y="1"/>
                  </a:cubicBezTo>
                  <a:close/>
                </a:path>
              </a:pathLst>
            </a:custGeom>
            <a:solidFill>
              <a:srgbClr val="DA5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90;p38">
              <a:extLst>
                <a:ext uri="{FF2B5EF4-FFF2-40B4-BE49-F238E27FC236}">
                  <a16:creationId xmlns:a16="http://schemas.microsoft.com/office/drawing/2014/main" id="{615F562D-332F-47D5-9B1D-56336B71207D}"/>
                </a:ext>
              </a:extLst>
            </p:cNvPr>
            <p:cNvSpPr/>
            <p:nvPr/>
          </p:nvSpPr>
          <p:spPr>
            <a:xfrm>
              <a:off x="3823758" y="2665571"/>
              <a:ext cx="54139" cy="54161"/>
            </a:xfrm>
            <a:custGeom>
              <a:avLst/>
              <a:gdLst/>
              <a:ahLst/>
              <a:cxnLst/>
              <a:rect l="l" t="t" r="r" b="b"/>
              <a:pathLst>
                <a:path w="2469" h="2470" extrusionOk="0">
                  <a:moveTo>
                    <a:pt x="1234" y="1"/>
                  </a:moveTo>
                  <a:cubicBezTo>
                    <a:pt x="534" y="1"/>
                    <a:pt x="0" y="568"/>
                    <a:pt x="0" y="1235"/>
                  </a:cubicBezTo>
                  <a:cubicBezTo>
                    <a:pt x="0" y="1902"/>
                    <a:pt x="534" y="2469"/>
                    <a:pt x="1234" y="2469"/>
                  </a:cubicBezTo>
                  <a:cubicBezTo>
                    <a:pt x="1902" y="2469"/>
                    <a:pt x="2469" y="1902"/>
                    <a:pt x="2469" y="1235"/>
                  </a:cubicBezTo>
                  <a:cubicBezTo>
                    <a:pt x="2469" y="568"/>
                    <a:pt x="1902" y="1"/>
                    <a:pt x="1234" y="1"/>
                  </a:cubicBezTo>
                  <a:close/>
                </a:path>
              </a:pathLst>
            </a:custGeom>
            <a:solidFill>
              <a:srgbClr val="DA5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91;p38">
              <a:extLst>
                <a:ext uri="{FF2B5EF4-FFF2-40B4-BE49-F238E27FC236}">
                  <a16:creationId xmlns:a16="http://schemas.microsoft.com/office/drawing/2014/main" id="{996C486E-19EF-4D77-924C-D3781F5735B2}"/>
                </a:ext>
              </a:extLst>
            </p:cNvPr>
            <p:cNvSpPr/>
            <p:nvPr/>
          </p:nvSpPr>
          <p:spPr>
            <a:xfrm>
              <a:off x="3766701" y="3066418"/>
              <a:ext cx="54139" cy="54139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5" y="1"/>
                  </a:moveTo>
                  <a:cubicBezTo>
                    <a:pt x="567" y="1"/>
                    <a:pt x="0" y="534"/>
                    <a:pt x="0" y="1235"/>
                  </a:cubicBezTo>
                  <a:cubicBezTo>
                    <a:pt x="0" y="1902"/>
                    <a:pt x="567" y="2469"/>
                    <a:pt x="1235" y="2469"/>
                  </a:cubicBezTo>
                  <a:cubicBezTo>
                    <a:pt x="1935" y="2469"/>
                    <a:pt x="2469" y="1902"/>
                    <a:pt x="2469" y="1235"/>
                  </a:cubicBezTo>
                  <a:cubicBezTo>
                    <a:pt x="2469" y="534"/>
                    <a:pt x="1935" y="1"/>
                    <a:pt x="1235" y="1"/>
                  </a:cubicBezTo>
                  <a:close/>
                </a:path>
              </a:pathLst>
            </a:custGeom>
            <a:solidFill>
              <a:srgbClr val="451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92;p38">
              <a:extLst>
                <a:ext uri="{FF2B5EF4-FFF2-40B4-BE49-F238E27FC236}">
                  <a16:creationId xmlns:a16="http://schemas.microsoft.com/office/drawing/2014/main" id="{85F4BD54-B659-4CD3-828B-86E9001DB21A}"/>
                </a:ext>
              </a:extLst>
            </p:cNvPr>
            <p:cNvSpPr/>
            <p:nvPr/>
          </p:nvSpPr>
          <p:spPr>
            <a:xfrm>
              <a:off x="4034421" y="3361922"/>
              <a:ext cx="53393" cy="54161"/>
            </a:xfrm>
            <a:custGeom>
              <a:avLst/>
              <a:gdLst/>
              <a:ahLst/>
              <a:cxnLst/>
              <a:rect l="l" t="t" r="r" b="b"/>
              <a:pathLst>
                <a:path w="2435" h="2470" extrusionOk="0">
                  <a:moveTo>
                    <a:pt x="1234" y="1"/>
                  </a:moveTo>
                  <a:cubicBezTo>
                    <a:pt x="534" y="1"/>
                    <a:pt x="0" y="568"/>
                    <a:pt x="0" y="1235"/>
                  </a:cubicBezTo>
                  <a:cubicBezTo>
                    <a:pt x="0" y="1902"/>
                    <a:pt x="534" y="2469"/>
                    <a:pt x="1234" y="2469"/>
                  </a:cubicBezTo>
                  <a:cubicBezTo>
                    <a:pt x="1901" y="2469"/>
                    <a:pt x="2435" y="1902"/>
                    <a:pt x="2435" y="1235"/>
                  </a:cubicBezTo>
                  <a:cubicBezTo>
                    <a:pt x="2435" y="568"/>
                    <a:pt x="1901" y="1"/>
                    <a:pt x="1234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93;p38">
              <a:extLst>
                <a:ext uri="{FF2B5EF4-FFF2-40B4-BE49-F238E27FC236}">
                  <a16:creationId xmlns:a16="http://schemas.microsoft.com/office/drawing/2014/main" id="{9043BC64-926B-48BD-8A0B-0B1BFD8D66C5}"/>
                </a:ext>
              </a:extLst>
            </p:cNvPr>
            <p:cNvSpPr/>
            <p:nvPr/>
          </p:nvSpPr>
          <p:spPr>
            <a:xfrm>
              <a:off x="3999292" y="3430689"/>
              <a:ext cx="54161" cy="54139"/>
            </a:xfrm>
            <a:custGeom>
              <a:avLst/>
              <a:gdLst/>
              <a:ahLst/>
              <a:cxnLst/>
              <a:rect l="l" t="t" r="r" b="b"/>
              <a:pathLst>
                <a:path w="2470" h="2469" extrusionOk="0">
                  <a:moveTo>
                    <a:pt x="1235" y="1"/>
                  </a:moveTo>
                  <a:cubicBezTo>
                    <a:pt x="568" y="1"/>
                    <a:pt x="1" y="568"/>
                    <a:pt x="1" y="1235"/>
                  </a:cubicBezTo>
                  <a:cubicBezTo>
                    <a:pt x="1" y="1902"/>
                    <a:pt x="568" y="2469"/>
                    <a:pt x="1235" y="2469"/>
                  </a:cubicBezTo>
                  <a:cubicBezTo>
                    <a:pt x="1902" y="2469"/>
                    <a:pt x="2469" y="1902"/>
                    <a:pt x="2469" y="1235"/>
                  </a:cubicBezTo>
                  <a:cubicBezTo>
                    <a:pt x="2469" y="568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94;p38">
              <a:extLst>
                <a:ext uri="{FF2B5EF4-FFF2-40B4-BE49-F238E27FC236}">
                  <a16:creationId xmlns:a16="http://schemas.microsoft.com/office/drawing/2014/main" id="{10D9FF40-1DFA-472E-8297-FDD22471C096}"/>
                </a:ext>
              </a:extLst>
            </p:cNvPr>
            <p:cNvSpPr/>
            <p:nvPr/>
          </p:nvSpPr>
          <p:spPr>
            <a:xfrm>
              <a:off x="3572133" y="2308625"/>
              <a:ext cx="54139" cy="54139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5" y="1"/>
                  </a:moveTo>
                  <a:cubicBezTo>
                    <a:pt x="567" y="1"/>
                    <a:pt x="0" y="568"/>
                    <a:pt x="0" y="1235"/>
                  </a:cubicBezTo>
                  <a:cubicBezTo>
                    <a:pt x="0" y="1902"/>
                    <a:pt x="567" y="2469"/>
                    <a:pt x="1235" y="2469"/>
                  </a:cubicBezTo>
                  <a:cubicBezTo>
                    <a:pt x="1935" y="2469"/>
                    <a:pt x="2469" y="1902"/>
                    <a:pt x="2469" y="1235"/>
                  </a:cubicBezTo>
                  <a:cubicBezTo>
                    <a:pt x="2469" y="568"/>
                    <a:pt x="1935" y="1"/>
                    <a:pt x="1235" y="1"/>
                  </a:cubicBezTo>
                  <a:close/>
                </a:path>
              </a:pathLst>
            </a:custGeom>
            <a:solidFill>
              <a:srgbClr val="DA5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95;p38">
              <a:extLst>
                <a:ext uri="{FF2B5EF4-FFF2-40B4-BE49-F238E27FC236}">
                  <a16:creationId xmlns:a16="http://schemas.microsoft.com/office/drawing/2014/main" id="{EB043EEA-FA02-411E-B2F3-3E0CAD841754}"/>
                </a:ext>
              </a:extLst>
            </p:cNvPr>
            <p:cNvSpPr/>
            <p:nvPr/>
          </p:nvSpPr>
          <p:spPr>
            <a:xfrm>
              <a:off x="4407462" y="1781252"/>
              <a:ext cx="54139" cy="54139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4" y="0"/>
                  </a:moveTo>
                  <a:cubicBezTo>
                    <a:pt x="567" y="0"/>
                    <a:pt x="0" y="567"/>
                    <a:pt x="0" y="1234"/>
                  </a:cubicBezTo>
                  <a:cubicBezTo>
                    <a:pt x="0" y="1901"/>
                    <a:pt x="567" y="2468"/>
                    <a:pt x="1234" y="2468"/>
                  </a:cubicBezTo>
                  <a:cubicBezTo>
                    <a:pt x="1902" y="2468"/>
                    <a:pt x="2469" y="1901"/>
                    <a:pt x="2469" y="1234"/>
                  </a:cubicBezTo>
                  <a:cubicBezTo>
                    <a:pt x="2469" y="567"/>
                    <a:pt x="1902" y="0"/>
                    <a:pt x="123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96;p38">
              <a:extLst>
                <a:ext uri="{FF2B5EF4-FFF2-40B4-BE49-F238E27FC236}">
                  <a16:creationId xmlns:a16="http://schemas.microsoft.com/office/drawing/2014/main" id="{68D23A2B-385C-4B51-969E-03F726868F64}"/>
                </a:ext>
              </a:extLst>
            </p:cNvPr>
            <p:cNvSpPr/>
            <p:nvPr/>
          </p:nvSpPr>
          <p:spPr>
            <a:xfrm>
              <a:off x="4397946" y="1969966"/>
              <a:ext cx="53415" cy="54139"/>
            </a:xfrm>
            <a:custGeom>
              <a:avLst/>
              <a:gdLst/>
              <a:ahLst/>
              <a:cxnLst/>
              <a:rect l="l" t="t" r="r" b="b"/>
              <a:pathLst>
                <a:path w="2436" h="2469" extrusionOk="0">
                  <a:moveTo>
                    <a:pt x="1201" y="0"/>
                  </a:moveTo>
                  <a:cubicBezTo>
                    <a:pt x="534" y="0"/>
                    <a:pt x="1" y="567"/>
                    <a:pt x="1" y="1234"/>
                  </a:cubicBezTo>
                  <a:cubicBezTo>
                    <a:pt x="1" y="1902"/>
                    <a:pt x="534" y="2469"/>
                    <a:pt x="1201" y="2469"/>
                  </a:cubicBezTo>
                  <a:cubicBezTo>
                    <a:pt x="1902" y="2469"/>
                    <a:pt x="2436" y="1902"/>
                    <a:pt x="2436" y="1234"/>
                  </a:cubicBezTo>
                  <a:cubicBezTo>
                    <a:pt x="2436" y="567"/>
                    <a:pt x="1902" y="0"/>
                    <a:pt x="1201" y="0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97;p38">
              <a:extLst>
                <a:ext uri="{FF2B5EF4-FFF2-40B4-BE49-F238E27FC236}">
                  <a16:creationId xmlns:a16="http://schemas.microsoft.com/office/drawing/2014/main" id="{B0C5CAAE-D9F0-413A-ABC2-A5B1A24860C0}"/>
                </a:ext>
              </a:extLst>
            </p:cNvPr>
            <p:cNvSpPr/>
            <p:nvPr/>
          </p:nvSpPr>
          <p:spPr>
            <a:xfrm>
              <a:off x="4665666" y="3578441"/>
              <a:ext cx="54139" cy="54161"/>
            </a:xfrm>
            <a:custGeom>
              <a:avLst/>
              <a:gdLst/>
              <a:ahLst/>
              <a:cxnLst/>
              <a:rect l="l" t="t" r="r" b="b"/>
              <a:pathLst>
                <a:path w="2469" h="2470" extrusionOk="0">
                  <a:moveTo>
                    <a:pt x="1234" y="1"/>
                  </a:moveTo>
                  <a:cubicBezTo>
                    <a:pt x="534" y="1"/>
                    <a:pt x="0" y="568"/>
                    <a:pt x="0" y="1235"/>
                  </a:cubicBezTo>
                  <a:cubicBezTo>
                    <a:pt x="0" y="1935"/>
                    <a:pt x="534" y="2469"/>
                    <a:pt x="1234" y="2469"/>
                  </a:cubicBezTo>
                  <a:cubicBezTo>
                    <a:pt x="1902" y="2469"/>
                    <a:pt x="2469" y="1935"/>
                    <a:pt x="2469" y="1235"/>
                  </a:cubicBezTo>
                  <a:cubicBezTo>
                    <a:pt x="2469" y="568"/>
                    <a:pt x="1902" y="1"/>
                    <a:pt x="1234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98;p38">
              <a:extLst>
                <a:ext uri="{FF2B5EF4-FFF2-40B4-BE49-F238E27FC236}">
                  <a16:creationId xmlns:a16="http://schemas.microsoft.com/office/drawing/2014/main" id="{B2BBE2CE-298D-41BB-882D-B77AAC948AA9}"/>
                </a:ext>
              </a:extLst>
            </p:cNvPr>
            <p:cNvSpPr/>
            <p:nvPr/>
          </p:nvSpPr>
          <p:spPr>
            <a:xfrm>
              <a:off x="5085523" y="1672247"/>
              <a:ext cx="53415" cy="53415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01" y="1"/>
                  </a:moveTo>
                  <a:cubicBezTo>
                    <a:pt x="534" y="1"/>
                    <a:pt x="0" y="535"/>
                    <a:pt x="0" y="1235"/>
                  </a:cubicBezTo>
                  <a:cubicBezTo>
                    <a:pt x="0" y="1902"/>
                    <a:pt x="534" y="2436"/>
                    <a:pt x="1201" y="2436"/>
                  </a:cubicBezTo>
                  <a:cubicBezTo>
                    <a:pt x="1902" y="2436"/>
                    <a:pt x="2435" y="1902"/>
                    <a:pt x="2435" y="1235"/>
                  </a:cubicBezTo>
                  <a:cubicBezTo>
                    <a:pt x="2435" y="535"/>
                    <a:pt x="1902" y="1"/>
                    <a:pt x="1201" y="1"/>
                  </a:cubicBezTo>
                  <a:close/>
                </a:path>
              </a:pathLst>
            </a:custGeom>
            <a:solidFill>
              <a:srgbClr val="451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99;p38">
              <a:extLst>
                <a:ext uri="{FF2B5EF4-FFF2-40B4-BE49-F238E27FC236}">
                  <a16:creationId xmlns:a16="http://schemas.microsoft.com/office/drawing/2014/main" id="{676186FD-B6A2-426F-A077-61533CED4577}"/>
                </a:ext>
              </a:extLst>
            </p:cNvPr>
            <p:cNvSpPr/>
            <p:nvPr/>
          </p:nvSpPr>
          <p:spPr>
            <a:xfrm>
              <a:off x="4321153" y="2348117"/>
              <a:ext cx="54139" cy="54161"/>
            </a:xfrm>
            <a:custGeom>
              <a:avLst/>
              <a:gdLst/>
              <a:ahLst/>
              <a:cxnLst/>
              <a:rect l="l" t="t" r="r" b="b"/>
              <a:pathLst>
                <a:path w="2469" h="2470" extrusionOk="0">
                  <a:moveTo>
                    <a:pt x="1234" y="1"/>
                  </a:moveTo>
                  <a:cubicBezTo>
                    <a:pt x="567" y="1"/>
                    <a:pt x="0" y="535"/>
                    <a:pt x="0" y="1235"/>
                  </a:cubicBezTo>
                  <a:cubicBezTo>
                    <a:pt x="0" y="1902"/>
                    <a:pt x="567" y="2469"/>
                    <a:pt x="1234" y="2469"/>
                  </a:cubicBezTo>
                  <a:cubicBezTo>
                    <a:pt x="1935" y="2469"/>
                    <a:pt x="2468" y="1902"/>
                    <a:pt x="2468" y="1235"/>
                  </a:cubicBezTo>
                  <a:cubicBezTo>
                    <a:pt x="2468" y="535"/>
                    <a:pt x="1935" y="1"/>
                    <a:pt x="1234" y="1"/>
                  </a:cubicBezTo>
                  <a:close/>
                </a:path>
              </a:pathLst>
            </a:custGeom>
            <a:solidFill>
              <a:srgbClr val="DA5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00;p38">
              <a:extLst>
                <a:ext uri="{FF2B5EF4-FFF2-40B4-BE49-F238E27FC236}">
                  <a16:creationId xmlns:a16="http://schemas.microsoft.com/office/drawing/2014/main" id="{9852C25B-5674-4AF3-9437-8F22EBA044A9}"/>
                </a:ext>
              </a:extLst>
            </p:cNvPr>
            <p:cNvSpPr/>
            <p:nvPr/>
          </p:nvSpPr>
          <p:spPr>
            <a:xfrm>
              <a:off x="4022712" y="1580829"/>
              <a:ext cx="148493" cy="135337"/>
            </a:xfrm>
            <a:custGeom>
              <a:avLst/>
              <a:gdLst/>
              <a:ahLst/>
              <a:cxnLst/>
              <a:rect l="l" t="t" r="r" b="b"/>
              <a:pathLst>
                <a:path w="6772" h="6172" extrusionOk="0">
                  <a:moveTo>
                    <a:pt x="3386" y="0"/>
                  </a:moveTo>
                  <a:cubicBezTo>
                    <a:pt x="2594" y="0"/>
                    <a:pt x="1802" y="300"/>
                    <a:pt x="1201" y="901"/>
                  </a:cubicBezTo>
                  <a:cubicBezTo>
                    <a:pt x="0" y="2102"/>
                    <a:pt x="0" y="4070"/>
                    <a:pt x="1201" y="5271"/>
                  </a:cubicBezTo>
                  <a:cubicBezTo>
                    <a:pt x="1802" y="5871"/>
                    <a:pt x="2594" y="6171"/>
                    <a:pt x="3386" y="6171"/>
                  </a:cubicBezTo>
                  <a:cubicBezTo>
                    <a:pt x="4178" y="6171"/>
                    <a:pt x="4971" y="5871"/>
                    <a:pt x="5571" y="5271"/>
                  </a:cubicBezTo>
                  <a:cubicBezTo>
                    <a:pt x="6772" y="4070"/>
                    <a:pt x="6772" y="2102"/>
                    <a:pt x="5571" y="901"/>
                  </a:cubicBezTo>
                  <a:cubicBezTo>
                    <a:pt x="4971" y="300"/>
                    <a:pt x="4178" y="0"/>
                    <a:pt x="3386" y="0"/>
                  </a:cubicBezTo>
                  <a:close/>
                </a:path>
              </a:pathLst>
            </a:custGeom>
            <a:solidFill>
              <a:srgbClr val="DA5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1;p38">
              <a:extLst>
                <a:ext uri="{FF2B5EF4-FFF2-40B4-BE49-F238E27FC236}">
                  <a16:creationId xmlns:a16="http://schemas.microsoft.com/office/drawing/2014/main" id="{DF26CC14-3AC8-4CAD-B1B3-D788E2B2AEBB}"/>
                </a:ext>
              </a:extLst>
            </p:cNvPr>
            <p:cNvSpPr/>
            <p:nvPr/>
          </p:nvSpPr>
          <p:spPr>
            <a:xfrm>
              <a:off x="3591144" y="2070901"/>
              <a:ext cx="135337" cy="135337"/>
            </a:xfrm>
            <a:custGeom>
              <a:avLst/>
              <a:gdLst/>
              <a:ahLst/>
              <a:cxnLst/>
              <a:rect l="l" t="t" r="r" b="b"/>
              <a:pathLst>
                <a:path w="6172" h="6172" extrusionOk="0">
                  <a:moveTo>
                    <a:pt x="3069" y="0"/>
                  </a:moveTo>
                  <a:cubicBezTo>
                    <a:pt x="1368" y="0"/>
                    <a:pt x="1" y="1401"/>
                    <a:pt x="1" y="3103"/>
                  </a:cubicBezTo>
                  <a:cubicBezTo>
                    <a:pt x="1" y="4804"/>
                    <a:pt x="1368" y="6172"/>
                    <a:pt x="3069" y="6172"/>
                  </a:cubicBezTo>
                  <a:cubicBezTo>
                    <a:pt x="4771" y="6172"/>
                    <a:pt x="6172" y="4804"/>
                    <a:pt x="6172" y="3103"/>
                  </a:cubicBezTo>
                  <a:cubicBezTo>
                    <a:pt x="6172" y="1401"/>
                    <a:pt x="4771" y="0"/>
                    <a:pt x="3069" y="0"/>
                  </a:cubicBezTo>
                  <a:close/>
                </a:path>
              </a:pathLst>
            </a:custGeom>
            <a:solidFill>
              <a:srgbClr val="DA5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02;p38">
              <a:extLst>
                <a:ext uri="{FF2B5EF4-FFF2-40B4-BE49-F238E27FC236}">
                  <a16:creationId xmlns:a16="http://schemas.microsoft.com/office/drawing/2014/main" id="{A2E68755-7AA2-4242-94BA-D4D5D24D6A45}"/>
                </a:ext>
              </a:extLst>
            </p:cNvPr>
            <p:cNvSpPr/>
            <p:nvPr/>
          </p:nvSpPr>
          <p:spPr>
            <a:xfrm>
              <a:off x="3572856" y="2700569"/>
              <a:ext cx="145577" cy="135578"/>
            </a:xfrm>
            <a:custGeom>
              <a:avLst/>
              <a:gdLst/>
              <a:ahLst/>
              <a:cxnLst/>
              <a:rect l="l" t="t" r="r" b="b"/>
              <a:pathLst>
                <a:path w="6639" h="6183" extrusionOk="0">
                  <a:moveTo>
                    <a:pt x="3316" y="1"/>
                  </a:moveTo>
                  <a:cubicBezTo>
                    <a:pt x="1834" y="1"/>
                    <a:pt x="508" y="1074"/>
                    <a:pt x="268" y="2608"/>
                  </a:cubicBezTo>
                  <a:cubicBezTo>
                    <a:pt x="1" y="4276"/>
                    <a:pt x="1135" y="5844"/>
                    <a:pt x="2803" y="6144"/>
                  </a:cubicBezTo>
                  <a:cubicBezTo>
                    <a:pt x="2970" y="6170"/>
                    <a:pt x="3135" y="6183"/>
                    <a:pt x="3298" y="6183"/>
                  </a:cubicBezTo>
                  <a:cubicBezTo>
                    <a:pt x="4799" y="6183"/>
                    <a:pt x="6101" y="5110"/>
                    <a:pt x="6372" y="3575"/>
                  </a:cubicBezTo>
                  <a:cubicBezTo>
                    <a:pt x="6639" y="1907"/>
                    <a:pt x="5471" y="306"/>
                    <a:pt x="3803" y="39"/>
                  </a:cubicBezTo>
                  <a:cubicBezTo>
                    <a:pt x="3640" y="13"/>
                    <a:pt x="3477" y="1"/>
                    <a:pt x="3316" y="1"/>
                  </a:cubicBezTo>
                  <a:close/>
                </a:path>
              </a:pathLst>
            </a:custGeom>
            <a:solidFill>
              <a:srgbClr val="8D4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03;p38">
              <a:extLst>
                <a:ext uri="{FF2B5EF4-FFF2-40B4-BE49-F238E27FC236}">
                  <a16:creationId xmlns:a16="http://schemas.microsoft.com/office/drawing/2014/main" id="{2C82E5CA-4F94-4DD9-8A49-7474C2972CD7}"/>
                </a:ext>
              </a:extLst>
            </p:cNvPr>
            <p:cNvSpPr/>
            <p:nvPr/>
          </p:nvSpPr>
          <p:spPr>
            <a:xfrm>
              <a:off x="3665020" y="2915004"/>
              <a:ext cx="127289" cy="127289"/>
            </a:xfrm>
            <a:custGeom>
              <a:avLst/>
              <a:gdLst/>
              <a:ahLst/>
              <a:cxnLst/>
              <a:rect l="l" t="t" r="r" b="b"/>
              <a:pathLst>
                <a:path w="5805" h="5805" extrusionOk="0">
                  <a:moveTo>
                    <a:pt x="2903" y="1"/>
                  </a:moveTo>
                  <a:cubicBezTo>
                    <a:pt x="1302" y="1"/>
                    <a:pt x="1" y="1302"/>
                    <a:pt x="1" y="2903"/>
                  </a:cubicBezTo>
                  <a:cubicBezTo>
                    <a:pt x="1" y="4504"/>
                    <a:pt x="1302" y="5805"/>
                    <a:pt x="2903" y="5805"/>
                  </a:cubicBezTo>
                  <a:cubicBezTo>
                    <a:pt x="4504" y="5805"/>
                    <a:pt x="5805" y="4504"/>
                    <a:pt x="5805" y="2903"/>
                  </a:cubicBezTo>
                  <a:cubicBezTo>
                    <a:pt x="5805" y="1302"/>
                    <a:pt x="4504" y="1"/>
                    <a:pt x="2903" y="1"/>
                  </a:cubicBezTo>
                  <a:close/>
                </a:path>
              </a:pathLst>
            </a:custGeom>
            <a:solidFill>
              <a:srgbClr val="8D4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04;p38">
              <a:extLst>
                <a:ext uri="{FF2B5EF4-FFF2-40B4-BE49-F238E27FC236}">
                  <a16:creationId xmlns:a16="http://schemas.microsoft.com/office/drawing/2014/main" id="{04FFBB7A-1C4B-4B4D-AD31-9D9D89490B59}"/>
                </a:ext>
              </a:extLst>
            </p:cNvPr>
            <p:cNvSpPr/>
            <p:nvPr/>
          </p:nvSpPr>
          <p:spPr>
            <a:xfrm>
              <a:off x="4623235" y="1447703"/>
              <a:ext cx="122904" cy="122904"/>
            </a:xfrm>
            <a:custGeom>
              <a:avLst/>
              <a:gdLst/>
              <a:ahLst/>
              <a:cxnLst/>
              <a:rect l="l" t="t" r="r" b="b"/>
              <a:pathLst>
                <a:path w="5605" h="5605" extrusionOk="0">
                  <a:moveTo>
                    <a:pt x="2803" y="0"/>
                  </a:moveTo>
                  <a:cubicBezTo>
                    <a:pt x="1268" y="0"/>
                    <a:pt x="1" y="1234"/>
                    <a:pt x="1" y="2802"/>
                  </a:cubicBezTo>
                  <a:cubicBezTo>
                    <a:pt x="1" y="4337"/>
                    <a:pt x="1268" y="5604"/>
                    <a:pt x="2803" y="5604"/>
                  </a:cubicBezTo>
                  <a:cubicBezTo>
                    <a:pt x="4337" y="5604"/>
                    <a:pt x="5605" y="4337"/>
                    <a:pt x="5605" y="2802"/>
                  </a:cubicBezTo>
                  <a:cubicBezTo>
                    <a:pt x="5605" y="1234"/>
                    <a:pt x="4337" y="0"/>
                    <a:pt x="2803" y="0"/>
                  </a:cubicBezTo>
                  <a:close/>
                </a:path>
              </a:pathLst>
            </a:custGeom>
            <a:solidFill>
              <a:srgbClr val="DA5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05;p38">
              <a:extLst>
                <a:ext uri="{FF2B5EF4-FFF2-40B4-BE49-F238E27FC236}">
                  <a16:creationId xmlns:a16="http://schemas.microsoft.com/office/drawing/2014/main" id="{9A326A06-A75B-4B4B-9273-FDCD3FAB31F3}"/>
                </a:ext>
              </a:extLst>
            </p:cNvPr>
            <p:cNvSpPr/>
            <p:nvPr/>
          </p:nvSpPr>
          <p:spPr>
            <a:xfrm>
              <a:off x="4308698" y="1466714"/>
              <a:ext cx="244338" cy="243593"/>
            </a:xfrm>
            <a:custGeom>
              <a:avLst/>
              <a:gdLst/>
              <a:ahLst/>
              <a:cxnLst/>
              <a:rect l="l" t="t" r="r" b="b"/>
              <a:pathLst>
                <a:path w="11143" h="11109" extrusionOk="0">
                  <a:moveTo>
                    <a:pt x="5572" y="0"/>
                  </a:moveTo>
                  <a:cubicBezTo>
                    <a:pt x="2503" y="0"/>
                    <a:pt x="1" y="2469"/>
                    <a:pt x="1" y="5538"/>
                  </a:cubicBezTo>
                  <a:cubicBezTo>
                    <a:pt x="1" y="8607"/>
                    <a:pt x="2503" y="11108"/>
                    <a:pt x="5572" y="11108"/>
                  </a:cubicBezTo>
                  <a:cubicBezTo>
                    <a:pt x="8640" y="11108"/>
                    <a:pt x="11142" y="8607"/>
                    <a:pt x="11142" y="5538"/>
                  </a:cubicBezTo>
                  <a:cubicBezTo>
                    <a:pt x="11142" y="2469"/>
                    <a:pt x="8640" y="0"/>
                    <a:pt x="557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06;p38">
              <a:extLst>
                <a:ext uri="{FF2B5EF4-FFF2-40B4-BE49-F238E27FC236}">
                  <a16:creationId xmlns:a16="http://schemas.microsoft.com/office/drawing/2014/main" id="{9FFF0A5C-C6E1-4060-8013-50AF06D36D81}"/>
                </a:ext>
              </a:extLst>
            </p:cNvPr>
            <p:cNvSpPr/>
            <p:nvPr/>
          </p:nvSpPr>
          <p:spPr>
            <a:xfrm>
              <a:off x="5053333" y="1805373"/>
              <a:ext cx="350380" cy="350380"/>
            </a:xfrm>
            <a:custGeom>
              <a:avLst/>
              <a:gdLst/>
              <a:ahLst/>
              <a:cxnLst/>
              <a:rect l="l" t="t" r="r" b="b"/>
              <a:pathLst>
                <a:path w="15979" h="15979" extrusionOk="0">
                  <a:moveTo>
                    <a:pt x="7973" y="1"/>
                  </a:moveTo>
                  <a:cubicBezTo>
                    <a:pt x="3570" y="1"/>
                    <a:pt x="1" y="3570"/>
                    <a:pt x="1" y="7973"/>
                  </a:cubicBezTo>
                  <a:cubicBezTo>
                    <a:pt x="1" y="12410"/>
                    <a:pt x="3570" y="15979"/>
                    <a:pt x="7973" y="15979"/>
                  </a:cubicBezTo>
                  <a:cubicBezTo>
                    <a:pt x="12409" y="15979"/>
                    <a:pt x="15979" y="12410"/>
                    <a:pt x="15979" y="7973"/>
                  </a:cubicBezTo>
                  <a:cubicBezTo>
                    <a:pt x="15979" y="3570"/>
                    <a:pt x="12409" y="1"/>
                    <a:pt x="7973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07;p38">
              <a:extLst>
                <a:ext uri="{FF2B5EF4-FFF2-40B4-BE49-F238E27FC236}">
                  <a16:creationId xmlns:a16="http://schemas.microsoft.com/office/drawing/2014/main" id="{FB7A0751-E0BC-460F-9AEE-F37DA297439E}"/>
                </a:ext>
              </a:extLst>
            </p:cNvPr>
            <p:cNvSpPr/>
            <p:nvPr/>
          </p:nvSpPr>
          <p:spPr>
            <a:xfrm>
              <a:off x="5052609" y="3309996"/>
              <a:ext cx="97292" cy="97292"/>
            </a:xfrm>
            <a:custGeom>
              <a:avLst/>
              <a:gdLst/>
              <a:ahLst/>
              <a:cxnLst/>
              <a:rect l="l" t="t" r="r" b="b"/>
              <a:pathLst>
                <a:path w="4437" h="4437" extrusionOk="0">
                  <a:moveTo>
                    <a:pt x="2202" y="1"/>
                  </a:moveTo>
                  <a:cubicBezTo>
                    <a:pt x="1001" y="1"/>
                    <a:pt x="0" y="968"/>
                    <a:pt x="0" y="2202"/>
                  </a:cubicBezTo>
                  <a:cubicBezTo>
                    <a:pt x="0" y="3436"/>
                    <a:pt x="1001" y="4437"/>
                    <a:pt x="2202" y="4437"/>
                  </a:cubicBezTo>
                  <a:cubicBezTo>
                    <a:pt x="3436" y="4437"/>
                    <a:pt x="4437" y="3436"/>
                    <a:pt x="4437" y="2202"/>
                  </a:cubicBezTo>
                  <a:cubicBezTo>
                    <a:pt x="4437" y="968"/>
                    <a:pt x="3436" y="1"/>
                    <a:pt x="2202" y="1"/>
                  </a:cubicBezTo>
                  <a:close/>
                </a:path>
              </a:pathLst>
            </a:custGeom>
            <a:solidFill>
              <a:srgbClr val="C35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08;p38">
              <a:extLst>
                <a:ext uri="{FF2B5EF4-FFF2-40B4-BE49-F238E27FC236}">
                  <a16:creationId xmlns:a16="http://schemas.microsoft.com/office/drawing/2014/main" id="{FCE77A29-0C85-4B1D-9B8E-38114AC7DF52}"/>
                </a:ext>
              </a:extLst>
            </p:cNvPr>
            <p:cNvSpPr/>
            <p:nvPr/>
          </p:nvSpPr>
          <p:spPr>
            <a:xfrm>
              <a:off x="5273513" y="2836019"/>
              <a:ext cx="108256" cy="108256"/>
            </a:xfrm>
            <a:custGeom>
              <a:avLst/>
              <a:gdLst/>
              <a:ahLst/>
              <a:cxnLst/>
              <a:rect l="l" t="t" r="r" b="b"/>
              <a:pathLst>
                <a:path w="4937" h="4937" extrusionOk="0">
                  <a:moveTo>
                    <a:pt x="2468" y="0"/>
                  </a:moveTo>
                  <a:cubicBezTo>
                    <a:pt x="1101" y="0"/>
                    <a:pt x="0" y="1101"/>
                    <a:pt x="0" y="2469"/>
                  </a:cubicBezTo>
                  <a:cubicBezTo>
                    <a:pt x="0" y="3836"/>
                    <a:pt x="1101" y="4937"/>
                    <a:pt x="2468" y="4937"/>
                  </a:cubicBezTo>
                  <a:cubicBezTo>
                    <a:pt x="3836" y="4937"/>
                    <a:pt x="4937" y="3836"/>
                    <a:pt x="4937" y="2469"/>
                  </a:cubicBezTo>
                  <a:cubicBezTo>
                    <a:pt x="4937" y="1101"/>
                    <a:pt x="3836" y="0"/>
                    <a:pt x="246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09;p38">
              <a:extLst>
                <a:ext uri="{FF2B5EF4-FFF2-40B4-BE49-F238E27FC236}">
                  <a16:creationId xmlns:a16="http://schemas.microsoft.com/office/drawing/2014/main" id="{1CABD4BF-C309-4A75-BB15-FD83E7E83C13}"/>
                </a:ext>
              </a:extLst>
            </p:cNvPr>
            <p:cNvSpPr/>
            <p:nvPr/>
          </p:nvSpPr>
          <p:spPr>
            <a:xfrm>
              <a:off x="5451241" y="2601936"/>
              <a:ext cx="107554" cy="108278"/>
            </a:xfrm>
            <a:custGeom>
              <a:avLst/>
              <a:gdLst/>
              <a:ahLst/>
              <a:cxnLst/>
              <a:rect l="l" t="t" r="r" b="b"/>
              <a:pathLst>
                <a:path w="4905" h="4938" extrusionOk="0">
                  <a:moveTo>
                    <a:pt x="2436" y="1"/>
                  </a:moveTo>
                  <a:cubicBezTo>
                    <a:pt x="1102" y="1"/>
                    <a:pt x="1" y="1102"/>
                    <a:pt x="1" y="2469"/>
                  </a:cubicBezTo>
                  <a:cubicBezTo>
                    <a:pt x="1" y="3837"/>
                    <a:pt x="1102" y="4938"/>
                    <a:pt x="2436" y="4938"/>
                  </a:cubicBezTo>
                  <a:cubicBezTo>
                    <a:pt x="3804" y="4938"/>
                    <a:pt x="4904" y="3837"/>
                    <a:pt x="4904" y="2469"/>
                  </a:cubicBezTo>
                  <a:cubicBezTo>
                    <a:pt x="4904" y="1102"/>
                    <a:pt x="3804" y="1"/>
                    <a:pt x="2436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10;p38">
              <a:extLst>
                <a:ext uri="{FF2B5EF4-FFF2-40B4-BE49-F238E27FC236}">
                  <a16:creationId xmlns:a16="http://schemas.microsoft.com/office/drawing/2014/main" id="{0DD89F2E-A42A-4FD7-A0EF-B3CCCF2231A6}"/>
                </a:ext>
              </a:extLst>
            </p:cNvPr>
            <p:cNvSpPr/>
            <p:nvPr/>
          </p:nvSpPr>
          <p:spPr>
            <a:xfrm>
              <a:off x="5374448" y="2136730"/>
              <a:ext cx="186537" cy="186537"/>
            </a:xfrm>
            <a:custGeom>
              <a:avLst/>
              <a:gdLst/>
              <a:ahLst/>
              <a:cxnLst/>
              <a:rect l="l" t="t" r="r" b="b"/>
              <a:pathLst>
                <a:path w="8507" h="8507" extrusionOk="0">
                  <a:moveTo>
                    <a:pt x="4270" y="1"/>
                  </a:moveTo>
                  <a:cubicBezTo>
                    <a:pt x="1902" y="1"/>
                    <a:pt x="0" y="1902"/>
                    <a:pt x="0" y="4270"/>
                  </a:cubicBezTo>
                  <a:cubicBezTo>
                    <a:pt x="0" y="6605"/>
                    <a:pt x="1902" y="8507"/>
                    <a:pt x="4270" y="8507"/>
                  </a:cubicBezTo>
                  <a:cubicBezTo>
                    <a:pt x="6605" y="8507"/>
                    <a:pt x="8506" y="6605"/>
                    <a:pt x="8506" y="4270"/>
                  </a:cubicBezTo>
                  <a:cubicBezTo>
                    <a:pt x="8506" y="1902"/>
                    <a:pt x="6605" y="1"/>
                    <a:pt x="4270" y="1"/>
                  </a:cubicBezTo>
                  <a:close/>
                </a:path>
              </a:pathLst>
            </a:custGeom>
            <a:solidFill>
              <a:srgbClr val="DA5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11;p38">
              <a:extLst>
                <a:ext uri="{FF2B5EF4-FFF2-40B4-BE49-F238E27FC236}">
                  <a16:creationId xmlns:a16="http://schemas.microsoft.com/office/drawing/2014/main" id="{E7BF5009-D2C0-4135-BD46-8C75FAA0A3C2}"/>
                </a:ext>
              </a:extLst>
            </p:cNvPr>
            <p:cNvSpPr/>
            <p:nvPr/>
          </p:nvSpPr>
          <p:spPr>
            <a:xfrm>
              <a:off x="4269951" y="3211978"/>
              <a:ext cx="107532" cy="107554"/>
            </a:xfrm>
            <a:custGeom>
              <a:avLst/>
              <a:gdLst/>
              <a:ahLst/>
              <a:cxnLst/>
              <a:rect l="l" t="t" r="r" b="b"/>
              <a:pathLst>
                <a:path w="4904" h="4905" extrusionOk="0">
                  <a:moveTo>
                    <a:pt x="2435" y="1"/>
                  </a:moveTo>
                  <a:cubicBezTo>
                    <a:pt x="1101" y="1"/>
                    <a:pt x="0" y="1102"/>
                    <a:pt x="0" y="2469"/>
                  </a:cubicBezTo>
                  <a:cubicBezTo>
                    <a:pt x="0" y="3803"/>
                    <a:pt x="1101" y="4904"/>
                    <a:pt x="2435" y="4904"/>
                  </a:cubicBezTo>
                  <a:cubicBezTo>
                    <a:pt x="3803" y="4904"/>
                    <a:pt x="4904" y="3803"/>
                    <a:pt x="4904" y="2469"/>
                  </a:cubicBezTo>
                  <a:cubicBezTo>
                    <a:pt x="4904" y="1102"/>
                    <a:pt x="3803" y="1"/>
                    <a:pt x="2435" y="1"/>
                  </a:cubicBezTo>
                  <a:close/>
                </a:path>
              </a:pathLst>
            </a:custGeom>
            <a:solidFill>
              <a:srgbClr val="C35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12;p38">
              <a:extLst>
                <a:ext uri="{FF2B5EF4-FFF2-40B4-BE49-F238E27FC236}">
                  <a16:creationId xmlns:a16="http://schemas.microsoft.com/office/drawing/2014/main" id="{60358EF6-0FB3-498B-8D71-81040C5F31A9}"/>
                </a:ext>
              </a:extLst>
            </p:cNvPr>
            <p:cNvSpPr/>
            <p:nvPr/>
          </p:nvSpPr>
          <p:spPr>
            <a:xfrm>
              <a:off x="3959076" y="3315851"/>
              <a:ext cx="54139" cy="54139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4" y="0"/>
                  </a:moveTo>
                  <a:cubicBezTo>
                    <a:pt x="567" y="0"/>
                    <a:pt x="0" y="568"/>
                    <a:pt x="0" y="1235"/>
                  </a:cubicBezTo>
                  <a:cubicBezTo>
                    <a:pt x="0" y="1902"/>
                    <a:pt x="567" y="2469"/>
                    <a:pt x="1234" y="2469"/>
                  </a:cubicBezTo>
                  <a:cubicBezTo>
                    <a:pt x="1902" y="2469"/>
                    <a:pt x="2469" y="1902"/>
                    <a:pt x="2469" y="1235"/>
                  </a:cubicBezTo>
                  <a:cubicBezTo>
                    <a:pt x="2469" y="534"/>
                    <a:pt x="1902" y="0"/>
                    <a:pt x="123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13;p38">
              <a:extLst>
                <a:ext uri="{FF2B5EF4-FFF2-40B4-BE49-F238E27FC236}">
                  <a16:creationId xmlns:a16="http://schemas.microsoft.com/office/drawing/2014/main" id="{3E2D84AD-988F-4087-9971-EF327EC30D6D}"/>
                </a:ext>
              </a:extLst>
            </p:cNvPr>
            <p:cNvSpPr/>
            <p:nvPr/>
          </p:nvSpPr>
          <p:spPr>
            <a:xfrm>
              <a:off x="3861781" y="3180533"/>
              <a:ext cx="108278" cy="108278"/>
            </a:xfrm>
            <a:custGeom>
              <a:avLst/>
              <a:gdLst/>
              <a:ahLst/>
              <a:cxnLst/>
              <a:rect l="l" t="t" r="r" b="b"/>
              <a:pathLst>
                <a:path w="4938" h="4938" extrusionOk="0">
                  <a:moveTo>
                    <a:pt x="2469" y="0"/>
                  </a:moveTo>
                  <a:cubicBezTo>
                    <a:pt x="1102" y="0"/>
                    <a:pt x="1" y="1135"/>
                    <a:pt x="1" y="2469"/>
                  </a:cubicBezTo>
                  <a:cubicBezTo>
                    <a:pt x="1" y="3836"/>
                    <a:pt x="1102" y="4937"/>
                    <a:pt x="2469" y="4937"/>
                  </a:cubicBezTo>
                  <a:cubicBezTo>
                    <a:pt x="3837" y="4937"/>
                    <a:pt x="4938" y="3836"/>
                    <a:pt x="4938" y="2469"/>
                  </a:cubicBezTo>
                  <a:cubicBezTo>
                    <a:pt x="4938" y="1135"/>
                    <a:pt x="3837" y="0"/>
                    <a:pt x="2469" y="0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14;p38">
              <a:extLst>
                <a:ext uri="{FF2B5EF4-FFF2-40B4-BE49-F238E27FC236}">
                  <a16:creationId xmlns:a16="http://schemas.microsoft.com/office/drawing/2014/main" id="{8CA1BE8E-2D1F-46EC-AE14-AD571B70B59F}"/>
                </a:ext>
              </a:extLst>
            </p:cNvPr>
            <p:cNvSpPr/>
            <p:nvPr/>
          </p:nvSpPr>
          <p:spPr>
            <a:xfrm>
              <a:off x="4264820" y="3451894"/>
              <a:ext cx="108278" cy="108278"/>
            </a:xfrm>
            <a:custGeom>
              <a:avLst/>
              <a:gdLst/>
              <a:ahLst/>
              <a:cxnLst/>
              <a:rect l="l" t="t" r="r" b="b"/>
              <a:pathLst>
                <a:path w="4938" h="4938" extrusionOk="0">
                  <a:moveTo>
                    <a:pt x="2469" y="1"/>
                  </a:moveTo>
                  <a:cubicBezTo>
                    <a:pt x="1101" y="1"/>
                    <a:pt x="1" y="1102"/>
                    <a:pt x="1" y="2469"/>
                  </a:cubicBezTo>
                  <a:cubicBezTo>
                    <a:pt x="1" y="3837"/>
                    <a:pt x="1101" y="4938"/>
                    <a:pt x="2469" y="4938"/>
                  </a:cubicBezTo>
                  <a:cubicBezTo>
                    <a:pt x="3837" y="4938"/>
                    <a:pt x="4937" y="3837"/>
                    <a:pt x="4937" y="2469"/>
                  </a:cubicBezTo>
                  <a:cubicBezTo>
                    <a:pt x="4937" y="1102"/>
                    <a:pt x="3837" y="1"/>
                    <a:pt x="2469" y="1"/>
                  </a:cubicBezTo>
                  <a:close/>
                </a:path>
              </a:pathLst>
            </a:custGeom>
            <a:solidFill>
              <a:srgbClr val="C35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15;p38">
              <a:extLst>
                <a:ext uri="{FF2B5EF4-FFF2-40B4-BE49-F238E27FC236}">
                  <a16:creationId xmlns:a16="http://schemas.microsoft.com/office/drawing/2014/main" id="{21F64709-2737-4274-8B2A-485FE85E57E9}"/>
                </a:ext>
              </a:extLst>
            </p:cNvPr>
            <p:cNvSpPr/>
            <p:nvPr/>
          </p:nvSpPr>
          <p:spPr>
            <a:xfrm>
              <a:off x="4425005" y="2996204"/>
              <a:ext cx="108278" cy="108278"/>
            </a:xfrm>
            <a:custGeom>
              <a:avLst/>
              <a:gdLst/>
              <a:ahLst/>
              <a:cxnLst/>
              <a:rect l="l" t="t" r="r" b="b"/>
              <a:pathLst>
                <a:path w="4938" h="4938" extrusionOk="0">
                  <a:moveTo>
                    <a:pt x="2469" y="0"/>
                  </a:moveTo>
                  <a:cubicBezTo>
                    <a:pt x="1102" y="0"/>
                    <a:pt x="1" y="1101"/>
                    <a:pt x="1" y="2469"/>
                  </a:cubicBezTo>
                  <a:cubicBezTo>
                    <a:pt x="1" y="3836"/>
                    <a:pt x="1102" y="4937"/>
                    <a:pt x="2469" y="4937"/>
                  </a:cubicBezTo>
                  <a:cubicBezTo>
                    <a:pt x="3837" y="4937"/>
                    <a:pt x="4938" y="3836"/>
                    <a:pt x="4938" y="2469"/>
                  </a:cubicBezTo>
                  <a:cubicBezTo>
                    <a:pt x="4938" y="1101"/>
                    <a:pt x="3837" y="0"/>
                    <a:pt x="2469" y="0"/>
                  </a:cubicBezTo>
                  <a:close/>
                </a:path>
              </a:pathLst>
            </a:custGeom>
            <a:solidFill>
              <a:srgbClr val="C35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16;p38">
              <a:extLst>
                <a:ext uri="{FF2B5EF4-FFF2-40B4-BE49-F238E27FC236}">
                  <a16:creationId xmlns:a16="http://schemas.microsoft.com/office/drawing/2014/main" id="{43D58E38-24BE-4039-921E-B29908C8D0FC}"/>
                </a:ext>
              </a:extLst>
            </p:cNvPr>
            <p:cNvSpPr/>
            <p:nvPr/>
          </p:nvSpPr>
          <p:spPr>
            <a:xfrm>
              <a:off x="4996276" y="3568946"/>
              <a:ext cx="54161" cy="54139"/>
            </a:xfrm>
            <a:custGeom>
              <a:avLst/>
              <a:gdLst/>
              <a:ahLst/>
              <a:cxnLst/>
              <a:rect l="l" t="t" r="r" b="b"/>
              <a:pathLst>
                <a:path w="2470" h="2469" extrusionOk="0">
                  <a:moveTo>
                    <a:pt x="1235" y="0"/>
                  </a:moveTo>
                  <a:cubicBezTo>
                    <a:pt x="568" y="0"/>
                    <a:pt x="1" y="567"/>
                    <a:pt x="1" y="1234"/>
                  </a:cubicBezTo>
                  <a:cubicBezTo>
                    <a:pt x="1" y="1901"/>
                    <a:pt x="568" y="2468"/>
                    <a:pt x="1235" y="2468"/>
                  </a:cubicBezTo>
                  <a:cubicBezTo>
                    <a:pt x="1935" y="2468"/>
                    <a:pt x="2469" y="1901"/>
                    <a:pt x="2469" y="1234"/>
                  </a:cubicBezTo>
                  <a:cubicBezTo>
                    <a:pt x="2469" y="567"/>
                    <a:pt x="1935" y="0"/>
                    <a:pt x="1235" y="0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17;p38">
              <a:extLst>
                <a:ext uri="{FF2B5EF4-FFF2-40B4-BE49-F238E27FC236}">
                  <a16:creationId xmlns:a16="http://schemas.microsoft.com/office/drawing/2014/main" id="{0BBB7F60-2E50-4242-9DF4-F465195C3193}"/>
                </a:ext>
              </a:extLst>
            </p:cNvPr>
            <p:cNvSpPr/>
            <p:nvPr/>
          </p:nvSpPr>
          <p:spPr>
            <a:xfrm>
              <a:off x="4979457" y="3478975"/>
              <a:ext cx="54139" cy="54139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5" y="0"/>
                  </a:moveTo>
                  <a:cubicBezTo>
                    <a:pt x="534" y="0"/>
                    <a:pt x="0" y="567"/>
                    <a:pt x="0" y="1234"/>
                  </a:cubicBezTo>
                  <a:cubicBezTo>
                    <a:pt x="0" y="1901"/>
                    <a:pt x="534" y="2469"/>
                    <a:pt x="1235" y="2469"/>
                  </a:cubicBezTo>
                  <a:cubicBezTo>
                    <a:pt x="1902" y="2469"/>
                    <a:pt x="2469" y="1935"/>
                    <a:pt x="2469" y="1234"/>
                  </a:cubicBezTo>
                  <a:cubicBezTo>
                    <a:pt x="2469" y="567"/>
                    <a:pt x="1902" y="0"/>
                    <a:pt x="1235" y="0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18;p38">
              <a:extLst>
                <a:ext uri="{FF2B5EF4-FFF2-40B4-BE49-F238E27FC236}">
                  <a16:creationId xmlns:a16="http://schemas.microsoft.com/office/drawing/2014/main" id="{5CD1E8A4-F722-4672-9D56-76F1C7C7E1D7}"/>
                </a:ext>
              </a:extLst>
            </p:cNvPr>
            <p:cNvSpPr/>
            <p:nvPr/>
          </p:nvSpPr>
          <p:spPr>
            <a:xfrm>
              <a:off x="4992614" y="3676460"/>
              <a:ext cx="54161" cy="53415"/>
            </a:xfrm>
            <a:custGeom>
              <a:avLst/>
              <a:gdLst/>
              <a:ahLst/>
              <a:cxnLst/>
              <a:rect l="l" t="t" r="r" b="b"/>
              <a:pathLst>
                <a:path w="2470" h="2436" extrusionOk="0">
                  <a:moveTo>
                    <a:pt x="1235" y="1"/>
                  </a:moveTo>
                  <a:cubicBezTo>
                    <a:pt x="568" y="1"/>
                    <a:pt x="1" y="534"/>
                    <a:pt x="1" y="1201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69" y="1902"/>
                    <a:pt x="2469" y="1201"/>
                  </a:cubicBezTo>
                  <a:cubicBezTo>
                    <a:pt x="2469" y="534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19;p38">
              <a:extLst>
                <a:ext uri="{FF2B5EF4-FFF2-40B4-BE49-F238E27FC236}">
                  <a16:creationId xmlns:a16="http://schemas.microsoft.com/office/drawing/2014/main" id="{D49D7BAB-8F43-4C5D-B87C-BEFE9EAB44C7}"/>
                </a:ext>
              </a:extLst>
            </p:cNvPr>
            <p:cNvSpPr/>
            <p:nvPr/>
          </p:nvSpPr>
          <p:spPr>
            <a:xfrm>
              <a:off x="4234822" y="3635498"/>
              <a:ext cx="54161" cy="54139"/>
            </a:xfrm>
            <a:custGeom>
              <a:avLst/>
              <a:gdLst/>
              <a:ahLst/>
              <a:cxnLst/>
              <a:rect l="l" t="t" r="r" b="b"/>
              <a:pathLst>
                <a:path w="2470" h="2469" extrusionOk="0">
                  <a:moveTo>
                    <a:pt x="1235" y="1"/>
                  </a:moveTo>
                  <a:cubicBezTo>
                    <a:pt x="568" y="1"/>
                    <a:pt x="1" y="534"/>
                    <a:pt x="1" y="1235"/>
                  </a:cubicBezTo>
                  <a:cubicBezTo>
                    <a:pt x="1" y="1902"/>
                    <a:pt x="568" y="2469"/>
                    <a:pt x="1235" y="2469"/>
                  </a:cubicBezTo>
                  <a:cubicBezTo>
                    <a:pt x="1936" y="2469"/>
                    <a:pt x="2469" y="1902"/>
                    <a:pt x="2469" y="1235"/>
                  </a:cubicBezTo>
                  <a:cubicBezTo>
                    <a:pt x="2469" y="534"/>
                    <a:pt x="1936" y="1"/>
                    <a:pt x="1235" y="1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20;p38">
              <a:extLst>
                <a:ext uri="{FF2B5EF4-FFF2-40B4-BE49-F238E27FC236}">
                  <a16:creationId xmlns:a16="http://schemas.microsoft.com/office/drawing/2014/main" id="{670018C9-BB72-4592-9DB5-CBE2B1EF4933}"/>
                </a:ext>
              </a:extLst>
            </p:cNvPr>
            <p:cNvSpPr/>
            <p:nvPr/>
          </p:nvSpPr>
          <p:spPr>
            <a:xfrm>
              <a:off x="4115599" y="3725470"/>
              <a:ext cx="54139" cy="54139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5" y="0"/>
                  </a:moveTo>
                  <a:cubicBezTo>
                    <a:pt x="568" y="0"/>
                    <a:pt x="1" y="534"/>
                    <a:pt x="1" y="1235"/>
                  </a:cubicBezTo>
                  <a:cubicBezTo>
                    <a:pt x="1" y="1902"/>
                    <a:pt x="568" y="2469"/>
                    <a:pt x="1235" y="2469"/>
                  </a:cubicBezTo>
                  <a:cubicBezTo>
                    <a:pt x="1902" y="2469"/>
                    <a:pt x="2469" y="1902"/>
                    <a:pt x="2469" y="1235"/>
                  </a:cubicBezTo>
                  <a:cubicBezTo>
                    <a:pt x="2469" y="534"/>
                    <a:pt x="1902" y="0"/>
                    <a:pt x="1235" y="0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21;p38">
              <a:extLst>
                <a:ext uri="{FF2B5EF4-FFF2-40B4-BE49-F238E27FC236}">
                  <a16:creationId xmlns:a16="http://schemas.microsoft.com/office/drawing/2014/main" id="{B9199E80-6554-469C-BA90-7AE46DAF1D98}"/>
                </a:ext>
              </a:extLst>
            </p:cNvPr>
            <p:cNvSpPr/>
            <p:nvPr/>
          </p:nvSpPr>
          <p:spPr>
            <a:xfrm>
              <a:off x="4853656" y="3571139"/>
              <a:ext cx="54139" cy="54139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4" y="0"/>
                  </a:moveTo>
                  <a:cubicBezTo>
                    <a:pt x="534" y="0"/>
                    <a:pt x="0" y="567"/>
                    <a:pt x="0" y="1234"/>
                  </a:cubicBezTo>
                  <a:cubicBezTo>
                    <a:pt x="0" y="1935"/>
                    <a:pt x="534" y="2469"/>
                    <a:pt x="1234" y="2469"/>
                  </a:cubicBezTo>
                  <a:cubicBezTo>
                    <a:pt x="1901" y="2469"/>
                    <a:pt x="2468" y="1935"/>
                    <a:pt x="2468" y="1234"/>
                  </a:cubicBezTo>
                  <a:cubicBezTo>
                    <a:pt x="2468" y="567"/>
                    <a:pt x="1901" y="0"/>
                    <a:pt x="123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22;p38">
              <a:extLst>
                <a:ext uri="{FF2B5EF4-FFF2-40B4-BE49-F238E27FC236}">
                  <a16:creationId xmlns:a16="http://schemas.microsoft.com/office/drawing/2014/main" id="{FE3A79B0-7301-4329-878F-2014C82EC344}"/>
                </a:ext>
              </a:extLst>
            </p:cNvPr>
            <p:cNvSpPr/>
            <p:nvPr/>
          </p:nvSpPr>
          <p:spPr>
            <a:xfrm>
              <a:off x="4392836" y="3158582"/>
              <a:ext cx="54139" cy="54139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4" y="1"/>
                  </a:moveTo>
                  <a:cubicBezTo>
                    <a:pt x="567" y="1"/>
                    <a:pt x="0" y="568"/>
                    <a:pt x="0" y="1235"/>
                  </a:cubicBezTo>
                  <a:cubicBezTo>
                    <a:pt x="0" y="1902"/>
                    <a:pt x="567" y="2469"/>
                    <a:pt x="1234" y="2469"/>
                  </a:cubicBezTo>
                  <a:cubicBezTo>
                    <a:pt x="1901" y="2469"/>
                    <a:pt x="2468" y="1902"/>
                    <a:pt x="2468" y="1235"/>
                  </a:cubicBezTo>
                  <a:cubicBezTo>
                    <a:pt x="2468" y="568"/>
                    <a:pt x="1901" y="1"/>
                    <a:pt x="1234" y="1"/>
                  </a:cubicBezTo>
                  <a:close/>
                </a:path>
              </a:pathLst>
            </a:custGeom>
            <a:solidFill>
              <a:srgbClr val="451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23;p38">
              <a:extLst>
                <a:ext uri="{FF2B5EF4-FFF2-40B4-BE49-F238E27FC236}">
                  <a16:creationId xmlns:a16="http://schemas.microsoft.com/office/drawing/2014/main" id="{F363248E-A199-414B-90E0-44400D3DD08C}"/>
                </a:ext>
              </a:extLst>
            </p:cNvPr>
            <p:cNvSpPr/>
            <p:nvPr/>
          </p:nvSpPr>
          <p:spPr>
            <a:xfrm>
              <a:off x="4758553" y="3567477"/>
              <a:ext cx="54139" cy="54139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5" y="0"/>
                  </a:moveTo>
                  <a:cubicBezTo>
                    <a:pt x="568" y="0"/>
                    <a:pt x="1" y="567"/>
                    <a:pt x="1" y="1235"/>
                  </a:cubicBezTo>
                  <a:cubicBezTo>
                    <a:pt x="1" y="1902"/>
                    <a:pt x="568" y="2469"/>
                    <a:pt x="1235" y="2469"/>
                  </a:cubicBezTo>
                  <a:cubicBezTo>
                    <a:pt x="1902" y="2469"/>
                    <a:pt x="2469" y="1902"/>
                    <a:pt x="2469" y="1235"/>
                  </a:cubicBezTo>
                  <a:cubicBezTo>
                    <a:pt x="2469" y="567"/>
                    <a:pt x="1902" y="0"/>
                    <a:pt x="123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24;p38">
              <a:extLst>
                <a:ext uri="{FF2B5EF4-FFF2-40B4-BE49-F238E27FC236}">
                  <a16:creationId xmlns:a16="http://schemas.microsoft.com/office/drawing/2014/main" id="{8329615B-0DC8-4E76-8CCA-C70404CE5F54}"/>
                </a:ext>
              </a:extLst>
            </p:cNvPr>
            <p:cNvSpPr/>
            <p:nvPr/>
          </p:nvSpPr>
          <p:spPr>
            <a:xfrm>
              <a:off x="4803901" y="3799346"/>
              <a:ext cx="54161" cy="54139"/>
            </a:xfrm>
            <a:custGeom>
              <a:avLst/>
              <a:gdLst/>
              <a:ahLst/>
              <a:cxnLst/>
              <a:rect l="l" t="t" r="r" b="b"/>
              <a:pathLst>
                <a:path w="2470" h="2469" extrusionOk="0">
                  <a:moveTo>
                    <a:pt x="1235" y="1"/>
                  </a:moveTo>
                  <a:cubicBezTo>
                    <a:pt x="568" y="1"/>
                    <a:pt x="1" y="534"/>
                    <a:pt x="1" y="1235"/>
                  </a:cubicBezTo>
                  <a:cubicBezTo>
                    <a:pt x="1" y="1902"/>
                    <a:pt x="568" y="2469"/>
                    <a:pt x="1235" y="2469"/>
                  </a:cubicBezTo>
                  <a:cubicBezTo>
                    <a:pt x="1935" y="2469"/>
                    <a:pt x="2469" y="1902"/>
                    <a:pt x="2469" y="1235"/>
                  </a:cubicBezTo>
                  <a:cubicBezTo>
                    <a:pt x="2469" y="534"/>
                    <a:pt x="1935" y="1"/>
                    <a:pt x="1235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25;p38">
              <a:extLst>
                <a:ext uri="{FF2B5EF4-FFF2-40B4-BE49-F238E27FC236}">
                  <a16:creationId xmlns:a16="http://schemas.microsoft.com/office/drawing/2014/main" id="{863B8F79-D1A6-4E4A-A8DD-99E74E0B491F}"/>
                </a:ext>
              </a:extLst>
            </p:cNvPr>
            <p:cNvSpPr/>
            <p:nvPr/>
          </p:nvSpPr>
          <p:spPr>
            <a:xfrm>
              <a:off x="4565454" y="3766431"/>
              <a:ext cx="54139" cy="53415"/>
            </a:xfrm>
            <a:custGeom>
              <a:avLst/>
              <a:gdLst/>
              <a:ahLst/>
              <a:cxnLst/>
              <a:rect l="l" t="t" r="r" b="b"/>
              <a:pathLst>
                <a:path w="2469" h="2436" extrusionOk="0">
                  <a:moveTo>
                    <a:pt x="1235" y="1"/>
                  </a:moveTo>
                  <a:cubicBezTo>
                    <a:pt x="567" y="1"/>
                    <a:pt x="0" y="534"/>
                    <a:pt x="0" y="1235"/>
                  </a:cubicBezTo>
                  <a:cubicBezTo>
                    <a:pt x="0" y="1902"/>
                    <a:pt x="567" y="2436"/>
                    <a:pt x="1235" y="2436"/>
                  </a:cubicBezTo>
                  <a:cubicBezTo>
                    <a:pt x="1935" y="2436"/>
                    <a:pt x="2469" y="1902"/>
                    <a:pt x="2469" y="1235"/>
                  </a:cubicBezTo>
                  <a:cubicBezTo>
                    <a:pt x="2469" y="534"/>
                    <a:pt x="1935" y="1"/>
                    <a:pt x="1235" y="1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26;p38">
              <a:extLst>
                <a:ext uri="{FF2B5EF4-FFF2-40B4-BE49-F238E27FC236}">
                  <a16:creationId xmlns:a16="http://schemas.microsoft.com/office/drawing/2014/main" id="{43DF5233-583F-4690-8A05-C15EE98A8AB5}"/>
                </a:ext>
              </a:extLst>
            </p:cNvPr>
            <p:cNvSpPr/>
            <p:nvPr/>
          </p:nvSpPr>
          <p:spPr>
            <a:xfrm>
              <a:off x="4727832" y="3672074"/>
              <a:ext cx="54139" cy="54139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5" y="0"/>
                  </a:moveTo>
                  <a:cubicBezTo>
                    <a:pt x="568" y="0"/>
                    <a:pt x="1" y="567"/>
                    <a:pt x="1" y="1235"/>
                  </a:cubicBezTo>
                  <a:cubicBezTo>
                    <a:pt x="1" y="1902"/>
                    <a:pt x="568" y="2469"/>
                    <a:pt x="1235" y="2469"/>
                  </a:cubicBezTo>
                  <a:cubicBezTo>
                    <a:pt x="1902" y="2469"/>
                    <a:pt x="2469" y="1902"/>
                    <a:pt x="2469" y="1235"/>
                  </a:cubicBezTo>
                  <a:cubicBezTo>
                    <a:pt x="2469" y="567"/>
                    <a:pt x="1902" y="0"/>
                    <a:pt x="123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27;p38">
              <a:extLst>
                <a:ext uri="{FF2B5EF4-FFF2-40B4-BE49-F238E27FC236}">
                  <a16:creationId xmlns:a16="http://schemas.microsoft.com/office/drawing/2014/main" id="{E1BC6354-FE3E-4976-A14E-4BA8A7E768B0}"/>
                </a:ext>
              </a:extLst>
            </p:cNvPr>
            <p:cNvSpPr/>
            <p:nvPr/>
          </p:nvSpPr>
          <p:spPr>
            <a:xfrm>
              <a:off x="4328455" y="3372163"/>
              <a:ext cx="54139" cy="53415"/>
            </a:xfrm>
            <a:custGeom>
              <a:avLst/>
              <a:gdLst/>
              <a:ahLst/>
              <a:cxnLst/>
              <a:rect l="l" t="t" r="r" b="b"/>
              <a:pathLst>
                <a:path w="2469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69" y="1902"/>
                    <a:pt x="2469" y="1202"/>
                  </a:cubicBezTo>
                  <a:cubicBezTo>
                    <a:pt x="2469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28;p38">
              <a:extLst>
                <a:ext uri="{FF2B5EF4-FFF2-40B4-BE49-F238E27FC236}">
                  <a16:creationId xmlns:a16="http://schemas.microsoft.com/office/drawing/2014/main" id="{16D9A78D-4271-4366-8A32-DE8BE967B972}"/>
                </a:ext>
              </a:extLst>
            </p:cNvPr>
            <p:cNvSpPr/>
            <p:nvPr/>
          </p:nvSpPr>
          <p:spPr>
            <a:xfrm>
              <a:off x="4185813" y="3401437"/>
              <a:ext cx="54161" cy="54139"/>
            </a:xfrm>
            <a:custGeom>
              <a:avLst/>
              <a:gdLst/>
              <a:ahLst/>
              <a:cxnLst/>
              <a:rect l="l" t="t" r="r" b="b"/>
              <a:pathLst>
                <a:path w="2470" h="2469" extrusionOk="0">
                  <a:moveTo>
                    <a:pt x="1235" y="0"/>
                  </a:moveTo>
                  <a:cubicBezTo>
                    <a:pt x="568" y="0"/>
                    <a:pt x="1" y="534"/>
                    <a:pt x="1" y="1234"/>
                  </a:cubicBezTo>
                  <a:cubicBezTo>
                    <a:pt x="1" y="1902"/>
                    <a:pt x="568" y="2469"/>
                    <a:pt x="1235" y="2469"/>
                  </a:cubicBezTo>
                  <a:cubicBezTo>
                    <a:pt x="1902" y="2469"/>
                    <a:pt x="2469" y="1902"/>
                    <a:pt x="2469" y="1234"/>
                  </a:cubicBezTo>
                  <a:cubicBezTo>
                    <a:pt x="2469" y="534"/>
                    <a:pt x="1902" y="0"/>
                    <a:pt x="123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9;p38">
              <a:extLst>
                <a:ext uri="{FF2B5EF4-FFF2-40B4-BE49-F238E27FC236}">
                  <a16:creationId xmlns:a16="http://schemas.microsoft.com/office/drawing/2014/main" id="{D83693CF-EF10-4AB2-87C3-FD0DCB81BAD7}"/>
                </a:ext>
              </a:extLst>
            </p:cNvPr>
            <p:cNvSpPr/>
            <p:nvPr/>
          </p:nvSpPr>
          <p:spPr>
            <a:xfrm>
              <a:off x="4891679" y="3066418"/>
              <a:ext cx="54139" cy="54139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5" y="1"/>
                  </a:moveTo>
                  <a:cubicBezTo>
                    <a:pt x="568" y="1"/>
                    <a:pt x="1" y="534"/>
                    <a:pt x="1" y="1235"/>
                  </a:cubicBezTo>
                  <a:cubicBezTo>
                    <a:pt x="1" y="1902"/>
                    <a:pt x="568" y="2469"/>
                    <a:pt x="1235" y="2469"/>
                  </a:cubicBezTo>
                  <a:cubicBezTo>
                    <a:pt x="1902" y="2469"/>
                    <a:pt x="2469" y="1902"/>
                    <a:pt x="2469" y="1235"/>
                  </a:cubicBezTo>
                  <a:cubicBezTo>
                    <a:pt x="2469" y="534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451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30;p38">
              <a:extLst>
                <a:ext uri="{FF2B5EF4-FFF2-40B4-BE49-F238E27FC236}">
                  <a16:creationId xmlns:a16="http://schemas.microsoft.com/office/drawing/2014/main" id="{0AECA922-DBAD-41B0-9E75-EDD00624C111}"/>
                </a:ext>
              </a:extLst>
            </p:cNvPr>
            <p:cNvSpPr/>
            <p:nvPr/>
          </p:nvSpPr>
          <p:spPr>
            <a:xfrm>
              <a:off x="4528155" y="3534563"/>
              <a:ext cx="54139" cy="54139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4" y="0"/>
                  </a:moveTo>
                  <a:cubicBezTo>
                    <a:pt x="567" y="0"/>
                    <a:pt x="0" y="534"/>
                    <a:pt x="0" y="1234"/>
                  </a:cubicBezTo>
                  <a:cubicBezTo>
                    <a:pt x="0" y="1902"/>
                    <a:pt x="567" y="2469"/>
                    <a:pt x="1234" y="2469"/>
                  </a:cubicBezTo>
                  <a:cubicBezTo>
                    <a:pt x="1935" y="2469"/>
                    <a:pt x="2469" y="1902"/>
                    <a:pt x="2469" y="1234"/>
                  </a:cubicBezTo>
                  <a:cubicBezTo>
                    <a:pt x="2469" y="534"/>
                    <a:pt x="1935" y="0"/>
                    <a:pt x="1234" y="0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31;p38">
              <a:extLst>
                <a:ext uri="{FF2B5EF4-FFF2-40B4-BE49-F238E27FC236}">
                  <a16:creationId xmlns:a16="http://schemas.microsoft.com/office/drawing/2014/main" id="{23FDFAB6-49A7-4BE2-A1AE-5C33CA2C6DBD}"/>
                </a:ext>
              </a:extLst>
            </p:cNvPr>
            <p:cNvSpPr/>
            <p:nvPr/>
          </p:nvSpPr>
          <p:spPr>
            <a:xfrm>
              <a:off x="4422088" y="3446061"/>
              <a:ext cx="53415" cy="53393"/>
            </a:xfrm>
            <a:custGeom>
              <a:avLst/>
              <a:gdLst/>
              <a:ahLst/>
              <a:cxnLst/>
              <a:rect l="l" t="t" r="r" b="b"/>
              <a:pathLst>
                <a:path w="2436" h="2435" extrusionOk="0">
                  <a:moveTo>
                    <a:pt x="1201" y="0"/>
                  </a:moveTo>
                  <a:cubicBezTo>
                    <a:pt x="534" y="0"/>
                    <a:pt x="0" y="534"/>
                    <a:pt x="0" y="1234"/>
                  </a:cubicBezTo>
                  <a:cubicBezTo>
                    <a:pt x="0" y="1901"/>
                    <a:pt x="534" y="2435"/>
                    <a:pt x="1201" y="2435"/>
                  </a:cubicBezTo>
                  <a:cubicBezTo>
                    <a:pt x="1902" y="2435"/>
                    <a:pt x="2435" y="1901"/>
                    <a:pt x="2435" y="1234"/>
                  </a:cubicBezTo>
                  <a:cubicBezTo>
                    <a:pt x="2435" y="534"/>
                    <a:pt x="1902" y="0"/>
                    <a:pt x="120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32;p38">
              <a:extLst>
                <a:ext uri="{FF2B5EF4-FFF2-40B4-BE49-F238E27FC236}">
                  <a16:creationId xmlns:a16="http://schemas.microsoft.com/office/drawing/2014/main" id="{52F64F9D-A7C4-488B-8379-A489CB81A33B}"/>
                </a:ext>
              </a:extLst>
            </p:cNvPr>
            <p:cNvSpPr/>
            <p:nvPr/>
          </p:nvSpPr>
          <p:spPr>
            <a:xfrm>
              <a:off x="4819996" y="2933292"/>
              <a:ext cx="54139" cy="54139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5" y="1"/>
                  </a:moveTo>
                  <a:cubicBezTo>
                    <a:pt x="568" y="1"/>
                    <a:pt x="1" y="534"/>
                    <a:pt x="1" y="1235"/>
                  </a:cubicBezTo>
                  <a:cubicBezTo>
                    <a:pt x="1" y="1902"/>
                    <a:pt x="568" y="2469"/>
                    <a:pt x="1235" y="2469"/>
                  </a:cubicBezTo>
                  <a:cubicBezTo>
                    <a:pt x="1935" y="2469"/>
                    <a:pt x="2469" y="1902"/>
                    <a:pt x="2469" y="1235"/>
                  </a:cubicBezTo>
                  <a:cubicBezTo>
                    <a:pt x="2469" y="534"/>
                    <a:pt x="1935" y="1"/>
                    <a:pt x="1235" y="1"/>
                  </a:cubicBezTo>
                  <a:close/>
                </a:path>
              </a:pathLst>
            </a:custGeom>
            <a:solidFill>
              <a:srgbClr val="451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33;p38">
              <a:extLst>
                <a:ext uri="{FF2B5EF4-FFF2-40B4-BE49-F238E27FC236}">
                  <a16:creationId xmlns:a16="http://schemas.microsoft.com/office/drawing/2014/main" id="{3851CE45-D228-4767-9700-91298BCC3F1F}"/>
                </a:ext>
              </a:extLst>
            </p:cNvPr>
            <p:cNvSpPr/>
            <p:nvPr/>
          </p:nvSpPr>
          <p:spPr>
            <a:xfrm>
              <a:off x="5103812" y="3220025"/>
              <a:ext cx="54139" cy="54139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4" y="1"/>
                  </a:moveTo>
                  <a:cubicBezTo>
                    <a:pt x="534" y="1"/>
                    <a:pt x="0" y="568"/>
                    <a:pt x="0" y="1235"/>
                  </a:cubicBezTo>
                  <a:cubicBezTo>
                    <a:pt x="0" y="1935"/>
                    <a:pt x="534" y="2469"/>
                    <a:pt x="1234" y="2469"/>
                  </a:cubicBezTo>
                  <a:cubicBezTo>
                    <a:pt x="1902" y="2469"/>
                    <a:pt x="2469" y="1935"/>
                    <a:pt x="2469" y="1235"/>
                  </a:cubicBezTo>
                  <a:cubicBezTo>
                    <a:pt x="2469" y="568"/>
                    <a:pt x="1902" y="1"/>
                    <a:pt x="1234" y="1"/>
                  </a:cubicBezTo>
                  <a:close/>
                </a:path>
              </a:pathLst>
            </a:custGeom>
            <a:solidFill>
              <a:srgbClr val="451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34;p38">
              <a:extLst>
                <a:ext uri="{FF2B5EF4-FFF2-40B4-BE49-F238E27FC236}">
                  <a16:creationId xmlns:a16="http://schemas.microsoft.com/office/drawing/2014/main" id="{C013601E-E053-4E5C-A919-14420E234240}"/>
                </a:ext>
              </a:extLst>
            </p:cNvPr>
            <p:cNvSpPr/>
            <p:nvPr/>
          </p:nvSpPr>
          <p:spPr>
            <a:xfrm>
              <a:off x="4998469" y="3214170"/>
              <a:ext cx="54161" cy="54161"/>
            </a:xfrm>
            <a:custGeom>
              <a:avLst/>
              <a:gdLst/>
              <a:ahLst/>
              <a:cxnLst/>
              <a:rect l="l" t="t" r="r" b="b"/>
              <a:pathLst>
                <a:path w="2470" h="2470" extrusionOk="0">
                  <a:moveTo>
                    <a:pt x="1235" y="1"/>
                  </a:moveTo>
                  <a:cubicBezTo>
                    <a:pt x="568" y="1"/>
                    <a:pt x="1" y="535"/>
                    <a:pt x="1" y="1235"/>
                  </a:cubicBezTo>
                  <a:cubicBezTo>
                    <a:pt x="1" y="1902"/>
                    <a:pt x="568" y="2469"/>
                    <a:pt x="1235" y="2469"/>
                  </a:cubicBezTo>
                  <a:cubicBezTo>
                    <a:pt x="1902" y="2469"/>
                    <a:pt x="2469" y="1902"/>
                    <a:pt x="2469" y="1235"/>
                  </a:cubicBezTo>
                  <a:cubicBezTo>
                    <a:pt x="2469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35;p38">
              <a:extLst>
                <a:ext uri="{FF2B5EF4-FFF2-40B4-BE49-F238E27FC236}">
                  <a16:creationId xmlns:a16="http://schemas.microsoft.com/office/drawing/2014/main" id="{815003D1-0165-4FDD-9E4E-447800091B10}"/>
                </a:ext>
              </a:extLst>
            </p:cNvPr>
            <p:cNvSpPr/>
            <p:nvPr/>
          </p:nvSpPr>
          <p:spPr>
            <a:xfrm>
              <a:off x="4904112" y="3462880"/>
              <a:ext cx="54161" cy="54139"/>
            </a:xfrm>
            <a:custGeom>
              <a:avLst/>
              <a:gdLst/>
              <a:ahLst/>
              <a:cxnLst/>
              <a:rect l="l" t="t" r="r" b="b"/>
              <a:pathLst>
                <a:path w="2470" h="2469" extrusionOk="0">
                  <a:moveTo>
                    <a:pt x="1235" y="0"/>
                  </a:moveTo>
                  <a:cubicBezTo>
                    <a:pt x="534" y="0"/>
                    <a:pt x="1" y="567"/>
                    <a:pt x="1" y="1234"/>
                  </a:cubicBezTo>
                  <a:cubicBezTo>
                    <a:pt x="1" y="1902"/>
                    <a:pt x="534" y="2469"/>
                    <a:pt x="1235" y="2469"/>
                  </a:cubicBezTo>
                  <a:cubicBezTo>
                    <a:pt x="1902" y="2469"/>
                    <a:pt x="2469" y="1902"/>
                    <a:pt x="2469" y="1234"/>
                  </a:cubicBezTo>
                  <a:cubicBezTo>
                    <a:pt x="2469" y="567"/>
                    <a:pt x="1902" y="0"/>
                    <a:pt x="1235" y="0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36;p38">
              <a:extLst>
                <a:ext uri="{FF2B5EF4-FFF2-40B4-BE49-F238E27FC236}">
                  <a16:creationId xmlns:a16="http://schemas.microsoft.com/office/drawing/2014/main" id="{240B61B2-3846-4695-B7AF-2F8A81DD8F01}"/>
                </a:ext>
              </a:extLst>
            </p:cNvPr>
            <p:cNvSpPr/>
            <p:nvPr/>
          </p:nvSpPr>
          <p:spPr>
            <a:xfrm>
              <a:off x="4938495" y="3789105"/>
              <a:ext cx="54139" cy="54139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5" y="1"/>
                  </a:moveTo>
                  <a:cubicBezTo>
                    <a:pt x="534" y="1"/>
                    <a:pt x="0" y="568"/>
                    <a:pt x="0" y="1235"/>
                  </a:cubicBezTo>
                  <a:cubicBezTo>
                    <a:pt x="0" y="1935"/>
                    <a:pt x="534" y="2469"/>
                    <a:pt x="1235" y="2469"/>
                  </a:cubicBezTo>
                  <a:cubicBezTo>
                    <a:pt x="1902" y="2469"/>
                    <a:pt x="2469" y="1935"/>
                    <a:pt x="2469" y="1235"/>
                  </a:cubicBezTo>
                  <a:cubicBezTo>
                    <a:pt x="2469" y="568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37;p38">
              <a:extLst>
                <a:ext uri="{FF2B5EF4-FFF2-40B4-BE49-F238E27FC236}">
                  <a16:creationId xmlns:a16="http://schemas.microsoft.com/office/drawing/2014/main" id="{36F7F576-D51C-4C37-98E7-55CC409A2842}"/>
                </a:ext>
              </a:extLst>
            </p:cNvPr>
            <p:cNvSpPr/>
            <p:nvPr/>
          </p:nvSpPr>
          <p:spPr>
            <a:xfrm>
              <a:off x="4432329" y="3805200"/>
              <a:ext cx="54139" cy="54139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5" y="0"/>
                  </a:moveTo>
                  <a:cubicBezTo>
                    <a:pt x="534" y="0"/>
                    <a:pt x="0" y="568"/>
                    <a:pt x="0" y="1235"/>
                  </a:cubicBezTo>
                  <a:cubicBezTo>
                    <a:pt x="0" y="1902"/>
                    <a:pt x="534" y="2469"/>
                    <a:pt x="1235" y="2469"/>
                  </a:cubicBezTo>
                  <a:cubicBezTo>
                    <a:pt x="1902" y="2469"/>
                    <a:pt x="2469" y="1902"/>
                    <a:pt x="2469" y="1235"/>
                  </a:cubicBezTo>
                  <a:cubicBezTo>
                    <a:pt x="2469" y="568"/>
                    <a:pt x="1902" y="0"/>
                    <a:pt x="1235" y="0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8;p38">
              <a:extLst>
                <a:ext uri="{FF2B5EF4-FFF2-40B4-BE49-F238E27FC236}">
                  <a16:creationId xmlns:a16="http://schemas.microsoft.com/office/drawing/2014/main" id="{47099C69-356D-483E-A05A-E3CADBD12B90}"/>
                </a:ext>
              </a:extLst>
            </p:cNvPr>
            <p:cNvSpPr/>
            <p:nvPr/>
          </p:nvSpPr>
          <p:spPr>
            <a:xfrm>
              <a:off x="4343081" y="3763515"/>
              <a:ext cx="54161" cy="54139"/>
            </a:xfrm>
            <a:custGeom>
              <a:avLst/>
              <a:gdLst/>
              <a:ahLst/>
              <a:cxnLst/>
              <a:rect l="l" t="t" r="r" b="b"/>
              <a:pathLst>
                <a:path w="2470" h="2469" extrusionOk="0">
                  <a:moveTo>
                    <a:pt x="1235" y="0"/>
                  </a:moveTo>
                  <a:cubicBezTo>
                    <a:pt x="568" y="0"/>
                    <a:pt x="1" y="567"/>
                    <a:pt x="1" y="1234"/>
                  </a:cubicBezTo>
                  <a:cubicBezTo>
                    <a:pt x="1" y="1935"/>
                    <a:pt x="568" y="2469"/>
                    <a:pt x="1235" y="2469"/>
                  </a:cubicBezTo>
                  <a:cubicBezTo>
                    <a:pt x="1902" y="2469"/>
                    <a:pt x="2469" y="1935"/>
                    <a:pt x="2469" y="1234"/>
                  </a:cubicBezTo>
                  <a:cubicBezTo>
                    <a:pt x="2469" y="567"/>
                    <a:pt x="1902" y="0"/>
                    <a:pt x="1235" y="0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9;p38">
              <a:extLst>
                <a:ext uri="{FF2B5EF4-FFF2-40B4-BE49-F238E27FC236}">
                  <a16:creationId xmlns:a16="http://schemas.microsoft.com/office/drawing/2014/main" id="{437D639A-81F0-4C1B-B78D-A60491384CE0}"/>
                </a:ext>
              </a:extLst>
            </p:cNvPr>
            <p:cNvSpPr/>
            <p:nvPr/>
          </p:nvSpPr>
          <p:spPr>
            <a:xfrm>
              <a:off x="4623235" y="2974254"/>
              <a:ext cx="54139" cy="53415"/>
            </a:xfrm>
            <a:custGeom>
              <a:avLst/>
              <a:gdLst/>
              <a:ahLst/>
              <a:cxnLst/>
              <a:rect l="l" t="t" r="r" b="b"/>
              <a:pathLst>
                <a:path w="2469" h="2436" extrusionOk="0">
                  <a:moveTo>
                    <a:pt x="1235" y="1"/>
                  </a:moveTo>
                  <a:cubicBezTo>
                    <a:pt x="534" y="1"/>
                    <a:pt x="1" y="534"/>
                    <a:pt x="1" y="1202"/>
                  </a:cubicBezTo>
                  <a:cubicBezTo>
                    <a:pt x="1" y="1902"/>
                    <a:pt x="534" y="2436"/>
                    <a:pt x="1235" y="2436"/>
                  </a:cubicBezTo>
                  <a:cubicBezTo>
                    <a:pt x="1902" y="2436"/>
                    <a:pt x="2469" y="1902"/>
                    <a:pt x="2469" y="1202"/>
                  </a:cubicBezTo>
                  <a:cubicBezTo>
                    <a:pt x="2469" y="534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451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40;p38">
              <a:extLst>
                <a:ext uri="{FF2B5EF4-FFF2-40B4-BE49-F238E27FC236}">
                  <a16:creationId xmlns:a16="http://schemas.microsoft.com/office/drawing/2014/main" id="{5112A617-2EB5-4BBB-9602-F01D20E0A2AD}"/>
                </a:ext>
              </a:extLst>
            </p:cNvPr>
            <p:cNvSpPr/>
            <p:nvPr/>
          </p:nvSpPr>
          <p:spPr>
            <a:xfrm>
              <a:off x="5345920" y="3004976"/>
              <a:ext cx="54139" cy="53415"/>
            </a:xfrm>
            <a:custGeom>
              <a:avLst/>
              <a:gdLst/>
              <a:ahLst/>
              <a:cxnLst/>
              <a:rect l="l" t="t" r="r" b="b"/>
              <a:pathLst>
                <a:path w="2469" h="2436" extrusionOk="0">
                  <a:moveTo>
                    <a:pt x="1235" y="1"/>
                  </a:moveTo>
                  <a:cubicBezTo>
                    <a:pt x="567" y="1"/>
                    <a:pt x="0" y="534"/>
                    <a:pt x="0" y="1235"/>
                  </a:cubicBezTo>
                  <a:cubicBezTo>
                    <a:pt x="0" y="1902"/>
                    <a:pt x="567" y="2436"/>
                    <a:pt x="1235" y="2436"/>
                  </a:cubicBezTo>
                  <a:cubicBezTo>
                    <a:pt x="1935" y="2436"/>
                    <a:pt x="2469" y="1902"/>
                    <a:pt x="2469" y="1235"/>
                  </a:cubicBezTo>
                  <a:cubicBezTo>
                    <a:pt x="2469" y="534"/>
                    <a:pt x="1935" y="1"/>
                    <a:pt x="1235" y="1"/>
                  </a:cubicBezTo>
                  <a:close/>
                </a:path>
              </a:pathLst>
            </a:custGeom>
            <a:solidFill>
              <a:srgbClr val="451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41;p38">
              <a:extLst>
                <a:ext uri="{FF2B5EF4-FFF2-40B4-BE49-F238E27FC236}">
                  <a16:creationId xmlns:a16="http://schemas.microsoft.com/office/drawing/2014/main" id="{1B49F529-8DF5-45D7-9A28-3955986835EE}"/>
                </a:ext>
              </a:extLst>
            </p:cNvPr>
            <p:cNvSpPr/>
            <p:nvPr/>
          </p:nvSpPr>
          <p:spPr>
            <a:xfrm>
              <a:off x="5257418" y="3181256"/>
              <a:ext cx="54139" cy="53415"/>
            </a:xfrm>
            <a:custGeom>
              <a:avLst/>
              <a:gdLst/>
              <a:ahLst/>
              <a:cxnLst/>
              <a:rect l="l" t="t" r="r" b="b"/>
              <a:pathLst>
                <a:path w="2469" h="2436" extrusionOk="0">
                  <a:moveTo>
                    <a:pt x="1234" y="1"/>
                  </a:moveTo>
                  <a:cubicBezTo>
                    <a:pt x="567" y="1"/>
                    <a:pt x="0" y="534"/>
                    <a:pt x="0" y="1202"/>
                  </a:cubicBezTo>
                  <a:cubicBezTo>
                    <a:pt x="0" y="1902"/>
                    <a:pt x="567" y="2436"/>
                    <a:pt x="1234" y="2436"/>
                  </a:cubicBezTo>
                  <a:cubicBezTo>
                    <a:pt x="1902" y="2436"/>
                    <a:pt x="2469" y="1902"/>
                    <a:pt x="2469" y="1202"/>
                  </a:cubicBezTo>
                  <a:cubicBezTo>
                    <a:pt x="2469" y="534"/>
                    <a:pt x="1902" y="1"/>
                    <a:pt x="1234" y="1"/>
                  </a:cubicBezTo>
                  <a:close/>
                </a:path>
              </a:pathLst>
            </a:custGeom>
            <a:solidFill>
              <a:srgbClr val="451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42;p38">
              <a:extLst>
                <a:ext uri="{FF2B5EF4-FFF2-40B4-BE49-F238E27FC236}">
                  <a16:creationId xmlns:a16="http://schemas.microsoft.com/office/drawing/2014/main" id="{7D034D6A-444C-4127-9580-081C35850124}"/>
                </a:ext>
              </a:extLst>
            </p:cNvPr>
            <p:cNvSpPr/>
            <p:nvPr/>
          </p:nvSpPr>
          <p:spPr>
            <a:xfrm>
              <a:off x="5534633" y="2337153"/>
              <a:ext cx="54139" cy="54139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5" y="1"/>
                  </a:moveTo>
                  <a:cubicBezTo>
                    <a:pt x="568" y="1"/>
                    <a:pt x="1" y="568"/>
                    <a:pt x="1" y="1235"/>
                  </a:cubicBezTo>
                  <a:cubicBezTo>
                    <a:pt x="1" y="1902"/>
                    <a:pt x="568" y="2469"/>
                    <a:pt x="1235" y="2469"/>
                  </a:cubicBezTo>
                  <a:cubicBezTo>
                    <a:pt x="1902" y="2469"/>
                    <a:pt x="2469" y="1902"/>
                    <a:pt x="2469" y="1235"/>
                  </a:cubicBezTo>
                  <a:cubicBezTo>
                    <a:pt x="2469" y="568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43;p38">
              <a:extLst>
                <a:ext uri="{FF2B5EF4-FFF2-40B4-BE49-F238E27FC236}">
                  <a16:creationId xmlns:a16="http://schemas.microsoft.com/office/drawing/2014/main" id="{06953AC2-E48C-4947-A8EC-A8155792283F}"/>
                </a:ext>
              </a:extLst>
            </p:cNvPr>
            <p:cNvSpPr/>
            <p:nvPr/>
          </p:nvSpPr>
          <p:spPr>
            <a:xfrm>
              <a:off x="5483431" y="2485651"/>
              <a:ext cx="80474" cy="80474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35"/>
                    <a:pt x="801" y="3669"/>
                    <a:pt x="1835" y="3669"/>
                  </a:cubicBezTo>
                  <a:cubicBezTo>
                    <a:pt x="2836" y="3669"/>
                    <a:pt x="3670" y="2835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44;p38">
              <a:extLst>
                <a:ext uri="{FF2B5EF4-FFF2-40B4-BE49-F238E27FC236}">
                  <a16:creationId xmlns:a16="http://schemas.microsoft.com/office/drawing/2014/main" id="{8C5EF336-2AA3-4CF7-9732-914B6938FC49}"/>
                </a:ext>
              </a:extLst>
            </p:cNvPr>
            <p:cNvSpPr/>
            <p:nvPr/>
          </p:nvSpPr>
          <p:spPr>
            <a:xfrm>
              <a:off x="5051864" y="1768797"/>
              <a:ext cx="70979" cy="71703"/>
            </a:xfrm>
            <a:custGeom>
              <a:avLst/>
              <a:gdLst/>
              <a:ahLst/>
              <a:cxnLst/>
              <a:rect l="l" t="t" r="r" b="b"/>
              <a:pathLst>
                <a:path w="3237" h="3270" extrusionOk="0">
                  <a:moveTo>
                    <a:pt x="1635" y="1"/>
                  </a:moveTo>
                  <a:cubicBezTo>
                    <a:pt x="735" y="1"/>
                    <a:pt x="1" y="735"/>
                    <a:pt x="1" y="1635"/>
                  </a:cubicBezTo>
                  <a:cubicBezTo>
                    <a:pt x="1" y="2536"/>
                    <a:pt x="735" y="3270"/>
                    <a:pt x="1635" y="3270"/>
                  </a:cubicBezTo>
                  <a:cubicBezTo>
                    <a:pt x="2536" y="3270"/>
                    <a:pt x="3236" y="2536"/>
                    <a:pt x="3236" y="1635"/>
                  </a:cubicBezTo>
                  <a:cubicBezTo>
                    <a:pt x="3236" y="735"/>
                    <a:pt x="2536" y="1"/>
                    <a:pt x="1635" y="1"/>
                  </a:cubicBezTo>
                  <a:close/>
                </a:path>
              </a:pathLst>
            </a:custGeom>
            <a:solidFill>
              <a:srgbClr val="451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45;p38">
              <a:extLst>
                <a:ext uri="{FF2B5EF4-FFF2-40B4-BE49-F238E27FC236}">
                  <a16:creationId xmlns:a16="http://schemas.microsoft.com/office/drawing/2014/main" id="{ED41C1B4-A90A-4F55-8F2F-0517FA91050D}"/>
                </a:ext>
              </a:extLst>
            </p:cNvPr>
            <p:cNvSpPr/>
            <p:nvPr/>
          </p:nvSpPr>
          <p:spPr>
            <a:xfrm>
              <a:off x="4412572" y="2865271"/>
              <a:ext cx="54139" cy="54139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5" y="0"/>
                  </a:moveTo>
                  <a:cubicBezTo>
                    <a:pt x="568" y="0"/>
                    <a:pt x="1" y="567"/>
                    <a:pt x="1" y="1235"/>
                  </a:cubicBezTo>
                  <a:cubicBezTo>
                    <a:pt x="1" y="1902"/>
                    <a:pt x="568" y="2469"/>
                    <a:pt x="1235" y="2469"/>
                  </a:cubicBezTo>
                  <a:cubicBezTo>
                    <a:pt x="1902" y="2469"/>
                    <a:pt x="2469" y="1902"/>
                    <a:pt x="2469" y="1235"/>
                  </a:cubicBezTo>
                  <a:cubicBezTo>
                    <a:pt x="2469" y="567"/>
                    <a:pt x="1902" y="0"/>
                    <a:pt x="1235" y="0"/>
                  </a:cubicBezTo>
                  <a:close/>
                </a:path>
              </a:pathLst>
            </a:custGeom>
            <a:solidFill>
              <a:srgbClr val="DA5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46;p38">
              <a:extLst>
                <a:ext uri="{FF2B5EF4-FFF2-40B4-BE49-F238E27FC236}">
                  <a16:creationId xmlns:a16="http://schemas.microsoft.com/office/drawing/2014/main" id="{A33BA1A2-18D0-4A0C-88A5-13712D772937}"/>
                </a:ext>
              </a:extLst>
            </p:cNvPr>
            <p:cNvSpPr/>
            <p:nvPr/>
          </p:nvSpPr>
          <p:spPr>
            <a:xfrm>
              <a:off x="4025628" y="3232458"/>
              <a:ext cx="54161" cy="54161"/>
            </a:xfrm>
            <a:custGeom>
              <a:avLst/>
              <a:gdLst/>
              <a:ahLst/>
              <a:cxnLst/>
              <a:rect l="l" t="t" r="r" b="b"/>
              <a:pathLst>
                <a:path w="2470" h="2470" extrusionOk="0">
                  <a:moveTo>
                    <a:pt x="1235" y="1"/>
                  </a:moveTo>
                  <a:cubicBezTo>
                    <a:pt x="568" y="1"/>
                    <a:pt x="1" y="568"/>
                    <a:pt x="1" y="1235"/>
                  </a:cubicBezTo>
                  <a:cubicBezTo>
                    <a:pt x="1" y="1902"/>
                    <a:pt x="568" y="2469"/>
                    <a:pt x="1235" y="2469"/>
                  </a:cubicBezTo>
                  <a:cubicBezTo>
                    <a:pt x="1902" y="2469"/>
                    <a:pt x="2469" y="1902"/>
                    <a:pt x="2469" y="1235"/>
                  </a:cubicBezTo>
                  <a:cubicBezTo>
                    <a:pt x="2469" y="568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451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47;p38">
              <a:extLst>
                <a:ext uri="{FF2B5EF4-FFF2-40B4-BE49-F238E27FC236}">
                  <a16:creationId xmlns:a16="http://schemas.microsoft.com/office/drawing/2014/main" id="{3B8E5E0D-2287-4827-AD0D-9EE7228ACF7C}"/>
                </a:ext>
              </a:extLst>
            </p:cNvPr>
            <p:cNvSpPr/>
            <p:nvPr/>
          </p:nvSpPr>
          <p:spPr>
            <a:xfrm>
              <a:off x="4869729" y="1531819"/>
              <a:ext cx="54161" cy="54139"/>
            </a:xfrm>
            <a:custGeom>
              <a:avLst/>
              <a:gdLst/>
              <a:ahLst/>
              <a:cxnLst/>
              <a:rect l="l" t="t" r="r" b="b"/>
              <a:pathLst>
                <a:path w="2470" h="2469" extrusionOk="0">
                  <a:moveTo>
                    <a:pt x="1235" y="0"/>
                  </a:moveTo>
                  <a:cubicBezTo>
                    <a:pt x="568" y="0"/>
                    <a:pt x="1" y="567"/>
                    <a:pt x="1" y="1234"/>
                  </a:cubicBezTo>
                  <a:cubicBezTo>
                    <a:pt x="1" y="1902"/>
                    <a:pt x="568" y="2469"/>
                    <a:pt x="1235" y="2469"/>
                  </a:cubicBezTo>
                  <a:cubicBezTo>
                    <a:pt x="1902" y="2469"/>
                    <a:pt x="2469" y="1902"/>
                    <a:pt x="2469" y="1234"/>
                  </a:cubicBezTo>
                  <a:cubicBezTo>
                    <a:pt x="2469" y="567"/>
                    <a:pt x="1902" y="0"/>
                    <a:pt x="1235" y="0"/>
                  </a:cubicBezTo>
                  <a:close/>
                </a:path>
              </a:pathLst>
            </a:custGeom>
            <a:solidFill>
              <a:srgbClr val="451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48;p38">
              <a:extLst>
                <a:ext uri="{FF2B5EF4-FFF2-40B4-BE49-F238E27FC236}">
                  <a16:creationId xmlns:a16="http://schemas.microsoft.com/office/drawing/2014/main" id="{F1AABDC6-2D53-44CE-A5F9-1678CBEA2C47}"/>
                </a:ext>
              </a:extLst>
            </p:cNvPr>
            <p:cNvSpPr/>
            <p:nvPr/>
          </p:nvSpPr>
          <p:spPr>
            <a:xfrm>
              <a:off x="3846432" y="2389079"/>
              <a:ext cx="53415" cy="54161"/>
            </a:xfrm>
            <a:custGeom>
              <a:avLst/>
              <a:gdLst/>
              <a:ahLst/>
              <a:cxnLst/>
              <a:rect l="l" t="t" r="r" b="b"/>
              <a:pathLst>
                <a:path w="2436" h="2470" extrusionOk="0">
                  <a:moveTo>
                    <a:pt x="1201" y="1"/>
                  </a:moveTo>
                  <a:cubicBezTo>
                    <a:pt x="534" y="1"/>
                    <a:pt x="0" y="568"/>
                    <a:pt x="0" y="1235"/>
                  </a:cubicBezTo>
                  <a:cubicBezTo>
                    <a:pt x="0" y="1902"/>
                    <a:pt x="534" y="2469"/>
                    <a:pt x="1201" y="2469"/>
                  </a:cubicBezTo>
                  <a:cubicBezTo>
                    <a:pt x="1902" y="2469"/>
                    <a:pt x="2435" y="1902"/>
                    <a:pt x="2435" y="1235"/>
                  </a:cubicBezTo>
                  <a:cubicBezTo>
                    <a:pt x="2435" y="568"/>
                    <a:pt x="1902" y="1"/>
                    <a:pt x="1201" y="1"/>
                  </a:cubicBezTo>
                  <a:close/>
                </a:path>
              </a:pathLst>
            </a:custGeom>
            <a:solidFill>
              <a:srgbClr val="DA5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49;p38">
              <a:extLst>
                <a:ext uri="{FF2B5EF4-FFF2-40B4-BE49-F238E27FC236}">
                  <a16:creationId xmlns:a16="http://schemas.microsoft.com/office/drawing/2014/main" id="{C503033E-C877-412A-9BD8-D92FAA2D70BE}"/>
                </a:ext>
              </a:extLst>
            </p:cNvPr>
            <p:cNvSpPr/>
            <p:nvPr/>
          </p:nvSpPr>
          <p:spPr>
            <a:xfrm>
              <a:off x="4764408" y="1539121"/>
              <a:ext cx="53415" cy="53415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34" y="1"/>
                    <a:pt x="0" y="535"/>
                    <a:pt x="0" y="1235"/>
                  </a:cubicBezTo>
                  <a:cubicBezTo>
                    <a:pt x="0" y="1902"/>
                    <a:pt x="534" y="2436"/>
                    <a:pt x="1235" y="2436"/>
                  </a:cubicBezTo>
                  <a:cubicBezTo>
                    <a:pt x="1902" y="2436"/>
                    <a:pt x="2436" y="1902"/>
                    <a:pt x="2436" y="1235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451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50;p38">
              <a:extLst>
                <a:ext uri="{FF2B5EF4-FFF2-40B4-BE49-F238E27FC236}">
                  <a16:creationId xmlns:a16="http://schemas.microsoft.com/office/drawing/2014/main" id="{AAFF2F1D-7C5D-406D-9ECE-85C1720DF218}"/>
                </a:ext>
              </a:extLst>
            </p:cNvPr>
            <p:cNvSpPr/>
            <p:nvPr/>
          </p:nvSpPr>
          <p:spPr>
            <a:xfrm>
              <a:off x="4770987" y="1471100"/>
              <a:ext cx="54161" cy="54139"/>
            </a:xfrm>
            <a:custGeom>
              <a:avLst/>
              <a:gdLst/>
              <a:ahLst/>
              <a:cxnLst/>
              <a:rect l="l" t="t" r="r" b="b"/>
              <a:pathLst>
                <a:path w="2470" h="2469" extrusionOk="0">
                  <a:moveTo>
                    <a:pt x="1235" y="1"/>
                  </a:moveTo>
                  <a:cubicBezTo>
                    <a:pt x="568" y="1"/>
                    <a:pt x="1" y="568"/>
                    <a:pt x="1" y="1235"/>
                  </a:cubicBezTo>
                  <a:cubicBezTo>
                    <a:pt x="1" y="1902"/>
                    <a:pt x="568" y="2469"/>
                    <a:pt x="1235" y="2469"/>
                  </a:cubicBezTo>
                  <a:cubicBezTo>
                    <a:pt x="1902" y="2469"/>
                    <a:pt x="2469" y="1902"/>
                    <a:pt x="2469" y="1235"/>
                  </a:cubicBezTo>
                  <a:cubicBezTo>
                    <a:pt x="2469" y="568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451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51;p38">
              <a:extLst>
                <a:ext uri="{FF2B5EF4-FFF2-40B4-BE49-F238E27FC236}">
                  <a16:creationId xmlns:a16="http://schemas.microsoft.com/office/drawing/2014/main" id="{D41525C1-0E7B-4253-927A-DA08787A475A}"/>
                </a:ext>
              </a:extLst>
            </p:cNvPr>
            <p:cNvSpPr/>
            <p:nvPr/>
          </p:nvSpPr>
          <p:spPr>
            <a:xfrm>
              <a:off x="3791567" y="1787830"/>
              <a:ext cx="54139" cy="53415"/>
            </a:xfrm>
            <a:custGeom>
              <a:avLst/>
              <a:gdLst/>
              <a:ahLst/>
              <a:cxnLst/>
              <a:rect l="l" t="t" r="r" b="b"/>
              <a:pathLst>
                <a:path w="2469" h="2436" extrusionOk="0">
                  <a:moveTo>
                    <a:pt x="1235" y="0"/>
                  </a:moveTo>
                  <a:cubicBezTo>
                    <a:pt x="568" y="0"/>
                    <a:pt x="0" y="534"/>
                    <a:pt x="0" y="1234"/>
                  </a:cubicBezTo>
                  <a:cubicBezTo>
                    <a:pt x="0" y="1902"/>
                    <a:pt x="568" y="2435"/>
                    <a:pt x="1235" y="2435"/>
                  </a:cubicBezTo>
                  <a:cubicBezTo>
                    <a:pt x="1902" y="2435"/>
                    <a:pt x="2469" y="1902"/>
                    <a:pt x="2469" y="1234"/>
                  </a:cubicBezTo>
                  <a:cubicBezTo>
                    <a:pt x="2469" y="534"/>
                    <a:pt x="1902" y="0"/>
                    <a:pt x="123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52;p38">
              <a:extLst>
                <a:ext uri="{FF2B5EF4-FFF2-40B4-BE49-F238E27FC236}">
                  <a16:creationId xmlns:a16="http://schemas.microsoft.com/office/drawing/2014/main" id="{85234EC4-E315-4F21-AFA5-052EA98F36AF}"/>
                </a:ext>
              </a:extLst>
            </p:cNvPr>
            <p:cNvSpPr/>
            <p:nvPr/>
          </p:nvSpPr>
          <p:spPr>
            <a:xfrm>
              <a:off x="4340165" y="2668510"/>
              <a:ext cx="53415" cy="54139"/>
            </a:xfrm>
            <a:custGeom>
              <a:avLst/>
              <a:gdLst/>
              <a:ahLst/>
              <a:cxnLst/>
              <a:rect l="l" t="t" r="r" b="b"/>
              <a:pathLst>
                <a:path w="2436" h="2469" extrusionOk="0">
                  <a:moveTo>
                    <a:pt x="1235" y="0"/>
                  </a:moveTo>
                  <a:cubicBezTo>
                    <a:pt x="534" y="0"/>
                    <a:pt x="0" y="534"/>
                    <a:pt x="0" y="1235"/>
                  </a:cubicBezTo>
                  <a:cubicBezTo>
                    <a:pt x="0" y="1902"/>
                    <a:pt x="534" y="2469"/>
                    <a:pt x="1235" y="2469"/>
                  </a:cubicBezTo>
                  <a:cubicBezTo>
                    <a:pt x="1902" y="2469"/>
                    <a:pt x="2435" y="1902"/>
                    <a:pt x="2435" y="1235"/>
                  </a:cubicBezTo>
                  <a:cubicBezTo>
                    <a:pt x="2435" y="534"/>
                    <a:pt x="1902" y="0"/>
                    <a:pt x="1235" y="0"/>
                  </a:cubicBezTo>
                  <a:close/>
                </a:path>
              </a:pathLst>
            </a:custGeom>
            <a:solidFill>
              <a:srgbClr val="DA5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53;p38">
              <a:extLst>
                <a:ext uri="{FF2B5EF4-FFF2-40B4-BE49-F238E27FC236}">
                  <a16:creationId xmlns:a16="http://schemas.microsoft.com/office/drawing/2014/main" id="{3B9DA156-8850-4090-AB66-FF28DC37C138}"/>
                </a:ext>
              </a:extLst>
            </p:cNvPr>
            <p:cNvSpPr/>
            <p:nvPr/>
          </p:nvSpPr>
          <p:spPr>
            <a:xfrm>
              <a:off x="3939319" y="1686873"/>
              <a:ext cx="54139" cy="53415"/>
            </a:xfrm>
            <a:custGeom>
              <a:avLst/>
              <a:gdLst/>
              <a:ahLst/>
              <a:cxnLst/>
              <a:rect l="l" t="t" r="r" b="b"/>
              <a:pathLst>
                <a:path w="2469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35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35" y="2436"/>
                    <a:pt x="2469" y="1902"/>
                    <a:pt x="2469" y="1235"/>
                  </a:cubicBezTo>
                  <a:cubicBezTo>
                    <a:pt x="2469" y="535"/>
                    <a:pt x="1935" y="1"/>
                    <a:pt x="1235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54;p38">
              <a:extLst>
                <a:ext uri="{FF2B5EF4-FFF2-40B4-BE49-F238E27FC236}">
                  <a16:creationId xmlns:a16="http://schemas.microsoft.com/office/drawing/2014/main" id="{8FC4C809-7ABF-45C9-B6F9-F079C4A1C172}"/>
                </a:ext>
              </a:extLst>
            </p:cNvPr>
            <p:cNvSpPr/>
            <p:nvPr/>
          </p:nvSpPr>
          <p:spPr>
            <a:xfrm>
              <a:off x="3659911" y="1969966"/>
              <a:ext cx="54139" cy="54139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4" y="0"/>
                  </a:moveTo>
                  <a:cubicBezTo>
                    <a:pt x="567" y="0"/>
                    <a:pt x="0" y="567"/>
                    <a:pt x="0" y="1234"/>
                  </a:cubicBezTo>
                  <a:cubicBezTo>
                    <a:pt x="0" y="1902"/>
                    <a:pt x="567" y="2469"/>
                    <a:pt x="1234" y="2469"/>
                  </a:cubicBezTo>
                  <a:cubicBezTo>
                    <a:pt x="1902" y="2469"/>
                    <a:pt x="2469" y="1902"/>
                    <a:pt x="2469" y="1234"/>
                  </a:cubicBezTo>
                  <a:cubicBezTo>
                    <a:pt x="2469" y="567"/>
                    <a:pt x="1902" y="0"/>
                    <a:pt x="123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55;p38">
              <a:extLst>
                <a:ext uri="{FF2B5EF4-FFF2-40B4-BE49-F238E27FC236}">
                  <a16:creationId xmlns:a16="http://schemas.microsoft.com/office/drawing/2014/main" id="{493AB85C-1CCC-4DD5-8D2E-D1499CB62248}"/>
                </a:ext>
              </a:extLst>
            </p:cNvPr>
            <p:cNvSpPr/>
            <p:nvPr/>
          </p:nvSpPr>
          <p:spPr>
            <a:xfrm>
              <a:off x="4918738" y="2108201"/>
              <a:ext cx="54161" cy="53415"/>
            </a:xfrm>
            <a:custGeom>
              <a:avLst/>
              <a:gdLst/>
              <a:ahLst/>
              <a:cxnLst/>
              <a:rect l="l" t="t" r="r" b="b"/>
              <a:pathLst>
                <a:path w="2470" h="2436" extrusionOk="0">
                  <a:moveTo>
                    <a:pt x="1235" y="1"/>
                  </a:moveTo>
                  <a:cubicBezTo>
                    <a:pt x="568" y="1"/>
                    <a:pt x="1" y="534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69" y="1902"/>
                    <a:pt x="2469" y="1202"/>
                  </a:cubicBezTo>
                  <a:cubicBezTo>
                    <a:pt x="2469" y="534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56;p38">
              <a:extLst>
                <a:ext uri="{FF2B5EF4-FFF2-40B4-BE49-F238E27FC236}">
                  <a16:creationId xmlns:a16="http://schemas.microsoft.com/office/drawing/2014/main" id="{5C70EBE7-AE94-4EB4-9F6B-8AB974CAFDD4}"/>
                </a:ext>
              </a:extLst>
            </p:cNvPr>
            <p:cNvSpPr/>
            <p:nvPr/>
          </p:nvSpPr>
          <p:spPr>
            <a:xfrm>
              <a:off x="4832429" y="2185739"/>
              <a:ext cx="54161" cy="54139"/>
            </a:xfrm>
            <a:custGeom>
              <a:avLst/>
              <a:gdLst/>
              <a:ahLst/>
              <a:cxnLst/>
              <a:rect l="l" t="t" r="r" b="b"/>
              <a:pathLst>
                <a:path w="2470" h="2469" extrusionOk="0">
                  <a:moveTo>
                    <a:pt x="1235" y="1"/>
                  </a:moveTo>
                  <a:cubicBezTo>
                    <a:pt x="568" y="1"/>
                    <a:pt x="1" y="534"/>
                    <a:pt x="1" y="1235"/>
                  </a:cubicBezTo>
                  <a:cubicBezTo>
                    <a:pt x="1" y="1902"/>
                    <a:pt x="568" y="2469"/>
                    <a:pt x="1235" y="2469"/>
                  </a:cubicBezTo>
                  <a:cubicBezTo>
                    <a:pt x="1902" y="2469"/>
                    <a:pt x="2469" y="1902"/>
                    <a:pt x="2469" y="1235"/>
                  </a:cubicBezTo>
                  <a:cubicBezTo>
                    <a:pt x="2469" y="534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57;p38">
              <a:extLst>
                <a:ext uri="{FF2B5EF4-FFF2-40B4-BE49-F238E27FC236}">
                  <a16:creationId xmlns:a16="http://schemas.microsoft.com/office/drawing/2014/main" id="{F681F1D1-6B0B-4F78-8503-4E9AFA59E477}"/>
                </a:ext>
              </a:extLst>
            </p:cNvPr>
            <p:cNvSpPr/>
            <p:nvPr/>
          </p:nvSpPr>
          <p:spPr>
            <a:xfrm>
              <a:off x="4580080" y="1577890"/>
              <a:ext cx="54139" cy="54161"/>
            </a:xfrm>
            <a:custGeom>
              <a:avLst/>
              <a:gdLst/>
              <a:ahLst/>
              <a:cxnLst/>
              <a:rect l="l" t="t" r="r" b="b"/>
              <a:pathLst>
                <a:path w="2469" h="2470" extrusionOk="0">
                  <a:moveTo>
                    <a:pt x="1235" y="1"/>
                  </a:moveTo>
                  <a:cubicBezTo>
                    <a:pt x="568" y="1"/>
                    <a:pt x="0" y="568"/>
                    <a:pt x="0" y="1235"/>
                  </a:cubicBezTo>
                  <a:cubicBezTo>
                    <a:pt x="0" y="1935"/>
                    <a:pt x="568" y="2469"/>
                    <a:pt x="1235" y="2469"/>
                  </a:cubicBezTo>
                  <a:cubicBezTo>
                    <a:pt x="1902" y="2469"/>
                    <a:pt x="2469" y="1935"/>
                    <a:pt x="2469" y="1235"/>
                  </a:cubicBezTo>
                  <a:cubicBezTo>
                    <a:pt x="2469" y="568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58;p38">
              <a:extLst>
                <a:ext uri="{FF2B5EF4-FFF2-40B4-BE49-F238E27FC236}">
                  <a16:creationId xmlns:a16="http://schemas.microsoft.com/office/drawing/2014/main" id="{D97AEF37-9AF3-4858-A369-3F7339C17962}"/>
                </a:ext>
              </a:extLst>
            </p:cNvPr>
            <p:cNvSpPr/>
            <p:nvPr/>
          </p:nvSpPr>
          <p:spPr>
            <a:xfrm>
              <a:off x="4160946" y="3275613"/>
              <a:ext cx="54161" cy="54161"/>
            </a:xfrm>
            <a:custGeom>
              <a:avLst/>
              <a:gdLst/>
              <a:ahLst/>
              <a:cxnLst/>
              <a:rect l="l" t="t" r="r" b="b"/>
              <a:pathLst>
                <a:path w="2470" h="2470" extrusionOk="0">
                  <a:moveTo>
                    <a:pt x="1235" y="1"/>
                  </a:moveTo>
                  <a:cubicBezTo>
                    <a:pt x="568" y="1"/>
                    <a:pt x="1" y="568"/>
                    <a:pt x="1" y="1235"/>
                  </a:cubicBezTo>
                  <a:cubicBezTo>
                    <a:pt x="1" y="1902"/>
                    <a:pt x="568" y="2469"/>
                    <a:pt x="1235" y="2469"/>
                  </a:cubicBezTo>
                  <a:cubicBezTo>
                    <a:pt x="1936" y="2469"/>
                    <a:pt x="2469" y="1902"/>
                    <a:pt x="2469" y="1235"/>
                  </a:cubicBezTo>
                  <a:cubicBezTo>
                    <a:pt x="2469" y="568"/>
                    <a:pt x="1936" y="1"/>
                    <a:pt x="1235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59;p38">
              <a:extLst>
                <a:ext uri="{FF2B5EF4-FFF2-40B4-BE49-F238E27FC236}">
                  <a16:creationId xmlns:a16="http://schemas.microsoft.com/office/drawing/2014/main" id="{5DBC1BCE-D4B0-453C-B749-92114FBC7119}"/>
                </a:ext>
              </a:extLst>
            </p:cNvPr>
            <p:cNvSpPr/>
            <p:nvPr/>
          </p:nvSpPr>
          <p:spPr>
            <a:xfrm>
              <a:off x="4561792" y="3625981"/>
              <a:ext cx="101700" cy="101700"/>
            </a:xfrm>
            <a:custGeom>
              <a:avLst/>
              <a:gdLst/>
              <a:ahLst/>
              <a:cxnLst/>
              <a:rect l="l" t="t" r="r" b="b"/>
              <a:pathLst>
                <a:path w="4638" h="4638" extrusionOk="0">
                  <a:moveTo>
                    <a:pt x="2302" y="1"/>
                  </a:moveTo>
                  <a:cubicBezTo>
                    <a:pt x="1035" y="1"/>
                    <a:pt x="1" y="1035"/>
                    <a:pt x="1" y="2336"/>
                  </a:cubicBezTo>
                  <a:cubicBezTo>
                    <a:pt x="1" y="3603"/>
                    <a:pt x="1035" y="4638"/>
                    <a:pt x="2302" y="4638"/>
                  </a:cubicBezTo>
                  <a:cubicBezTo>
                    <a:pt x="3603" y="4638"/>
                    <a:pt x="4637" y="3603"/>
                    <a:pt x="4637" y="2336"/>
                  </a:cubicBezTo>
                  <a:cubicBezTo>
                    <a:pt x="4637" y="1035"/>
                    <a:pt x="3603" y="1"/>
                    <a:pt x="2302" y="1"/>
                  </a:cubicBezTo>
                  <a:close/>
                </a:path>
              </a:pathLst>
            </a:custGeom>
            <a:solidFill>
              <a:srgbClr val="451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0;p38">
              <a:extLst>
                <a:ext uri="{FF2B5EF4-FFF2-40B4-BE49-F238E27FC236}">
                  <a16:creationId xmlns:a16="http://schemas.microsoft.com/office/drawing/2014/main" id="{04B34DD4-5736-4E9D-8A0B-0D036F785565}"/>
                </a:ext>
              </a:extLst>
            </p:cNvPr>
            <p:cNvSpPr/>
            <p:nvPr/>
          </p:nvSpPr>
          <p:spPr>
            <a:xfrm>
              <a:off x="5430036" y="2037987"/>
              <a:ext cx="54139" cy="53415"/>
            </a:xfrm>
            <a:custGeom>
              <a:avLst/>
              <a:gdLst/>
              <a:ahLst/>
              <a:cxnLst/>
              <a:rect l="l" t="t" r="r" b="b"/>
              <a:pathLst>
                <a:path w="2469" h="2436" extrusionOk="0">
                  <a:moveTo>
                    <a:pt x="1235" y="0"/>
                  </a:moveTo>
                  <a:cubicBezTo>
                    <a:pt x="568" y="0"/>
                    <a:pt x="0" y="534"/>
                    <a:pt x="0" y="1201"/>
                  </a:cubicBezTo>
                  <a:cubicBezTo>
                    <a:pt x="0" y="1902"/>
                    <a:pt x="568" y="2435"/>
                    <a:pt x="1235" y="2435"/>
                  </a:cubicBezTo>
                  <a:cubicBezTo>
                    <a:pt x="1902" y="2435"/>
                    <a:pt x="2469" y="1902"/>
                    <a:pt x="2469" y="1201"/>
                  </a:cubicBezTo>
                  <a:cubicBezTo>
                    <a:pt x="2469" y="534"/>
                    <a:pt x="1902" y="0"/>
                    <a:pt x="1235" y="0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1;p38">
              <a:extLst>
                <a:ext uri="{FF2B5EF4-FFF2-40B4-BE49-F238E27FC236}">
                  <a16:creationId xmlns:a16="http://schemas.microsoft.com/office/drawing/2014/main" id="{1AFDCF61-068D-4A84-8C51-22CF078DFAE9}"/>
                </a:ext>
              </a:extLst>
            </p:cNvPr>
            <p:cNvSpPr/>
            <p:nvPr/>
          </p:nvSpPr>
          <p:spPr>
            <a:xfrm>
              <a:off x="4487917" y="2046758"/>
              <a:ext cx="118518" cy="118518"/>
            </a:xfrm>
            <a:custGeom>
              <a:avLst/>
              <a:gdLst/>
              <a:ahLst/>
              <a:cxnLst/>
              <a:rect l="l" t="t" r="r" b="b"/>
              <a:pathLst>
                <a:path w="5405" h="5405" extrusionOk="0">
                  <a:moveTo>
                    <a:pt x="2702" y="1"/>
                  </a:moveTo>
                  <a:cubicBezTo>
                    <a:pt x="1201" y="1"/>
                    <a:pt x="0" y="1235"/>
                    <a:pt x="0" y="2703"/>
                  </a:cubicBezTo>
                  <a:cubicBezTo>
                    <a:pt x="0" y="4204"/>
                    <a:pt x="1201" y="5405"/>
                    <a:pt x="2702" y="5405"/>
                  </a:cubicBezTo>
                  <a:cubicBezTo>
                    <a:pt x="4203" y="5405"/>
                    <a:pt x="5404" y="4204"/>
                    <a:pt x="5404" y="2703"/>
                  </a:cubicBezTo>
                  <a:cubicBezTo>
                    <a:pt x="5404" y="1235"/>
                    <a:pt x="4203" y="1"/>
                    <a:pt x="2702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2;p38">
              <a:extLst>
                <a:ext uri="{FF2B5EF4-FFF2-40B4-BE49-F238E27FC236}">
                  <a16:creationId xmlns:a16="http://schemas.microsoft.com/office/drawing/2014/main" id="{A0F35134-FA23-4352-BF60-38BF15D71B6B}"/>
                </a:ext>
              </a:extLst>
            </p:cNvPr>
            <p:cNvSpPr/>
            <p:nvPr/>
          </p:nvSpPr>
          <p:spPr>
            <a:xfrm>
              <a:off x="4466712" y="2272048"/>
              <a:ext cx="54139" cy="53415"/>
            </a:xfrm>
            <a:custGeom>
              <a:avLst/>
              <a:gdLst/>
              <a:ahLst/>
              <a:cxnLst/>
              <a:rect l="l" t="t" r="r" b="b"/>
              <a:pathLst>
                <a:path w="2469" h="2436" extrusionOk="0">
                  <a:moveTo>
                    <a:pt x="1234" y="1"/>
                  </a:moveTo>
                  <a:cubicBezTo>
                    <a:pt x="567" y="1"/>
                    <a:pt x="0" y="534"/>
                    <a:pt x="0" y="1202"/>
                  </a:cubicBezTo>
                  <a:cubicBezTo>
                    <a:pt x="0" y="1902"/>
                    <a:pt x="567" y="2436"/>
                    <a:pt x="1234" y="2436"/>
                  </a:cubicBezTo>
                  <a:cubicBezTo>
                    <a:pt x="1901" y="2436"/>
                    <a:pt x="2469" y="1902"/>
                    <a:pt x="2469" y="1202"/>
                  </a:cubicBezTo>
                  <a:cubicBezTo>
                    <a:pt x="2469" y="534"/>
                    <a:pt x="1901" y="1"/>
                    <a:pt x="1234" y="1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3;p38">
              <a:extLst>
                <a:ext uri="{FF2B5EF4-FFF2-40B4-BE49-F238E27FC236}">
                  <a16:creationId xmlns:a16="http://schemas.microsoft.com/office/drawing/2014/main" id="{3058FD43-3421-4B07-BA2B-8B4975A1D448}"/>
                </a:ext>
              </a:extLst>
            </p:cNvPr>
            <p:cNvSpPr/>
            <p:nvPr/>
          </p:nvSpPr>
          <p:spPr>
            <a:xfrm>
              <a:off x="5228889" y="1723449"/>
              <a:ext cx="54139" cy="54161"/>
            </a:xfrm>
            <a:custGeom>
              <a:avLst/>
              <a:gdLst/>
              <a:ahLst/>
              <a:cxnLst/>
              <a:rect l="l" t="t" r="r" b="b"/>
              <a:pathLst>
                <a:path w="2469" h="2470" extrusionOk="0">
                  <a:moveTo>
                    <a:pt x="1234" y="1"/>
                  </a:moveTo>
                  <a:cubicBezTo>
                    <a:pt x="567" y="1"/>
                    <a:pt x="0" y="568"/>
                    <a:pt x="0" y="1235"/>
                  </a:cubicBezTo>
                  <a:cubicBezTo>
                    <a:pt x="0" y="1902"/>
                    <a:pt x="567" y="2469"/>
                    <a:pt x="1234" y="2469"/>
                  </a:cubicBezTo>
                  <a:cubicBezTo>
                    <a:pt x="1935" y="2469"/>
                    <a:pt x="2469" y="1936"/>
                    <a:pt x="2469" y="1235"/>
                  </a:cubicBezTo>
                  <a:cubicBezTo>
                    <a:pt x="2469" y="568"/>
                    <a:pt x="1935" y="1"/>
                    <a:pt x="1234" y="1"/>
                  </a:cubicBezTo>
                  <a:close/>
                </a:path>
              </a:pathLst>
            </a:custGeom>
            <a:solidFill>
              <a:srgbClr val="451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4;p38">
              <a:extLst>
                <a:ext uri="{FF2B5EF4-FFF2-40B4-BE49-F238E27FC236}">
                  <a16:creationId xmlns:a16="http://schemas.microsoft.com/office/drawing/2014/main" id="{5679B544-09D0-4BC3-BF80-C4BF0AF48A80}"/>
                </a:ext>
              </a:extLst>
            </p:cNvPr>
            <p:cNvSpPr/>
            <p:nvPr/>
          </p:nvSpPr>
          <p:spPr>
            <a:xfrm>
              <a:off x="4942881" y="1582276"/>
              <a:ext cx="54139" cy="53415"/>
            </a:xfrm>
            <a:custGeom>
              <a:avLst/>
              <a:gdLst/>
              <a:ahLst/>
              <a:cxnLst/>
              <a:rect l="l" t="t" r="r" b="b"/>
              <a:pathLst>
                <a:path w="2469" h="2436" extrusionOk="0">
                  <a:moveTo>
                    <a:pt x="1235" y="1"/>
                  </a:moveTo>
                  <a:cubicBezTo>
                    <a:pt x="534" y="1"/>
                    <a:pt x="1" y="535"/>
                    <a:pt x="1" y="1235"/>
                  </a:cubicBezTo>
                  <a:cubicBezTo>
                    <a:pt x="1" y="1902"/>
                    <a:pt x="534" y="2436"/>
                    <a:pt x="1235" y="2436"/>
                  </a:cubicBezTo>
                  <a:cubicBezTo>
                    <a:pt x="1902" y="2436"/>
                    <a:pt x="2469" y="1902"/>
                    <a:pt x="2469" y="1235"/>
                  </a:cubicBezTo>
                  <a:cubicBezTo>
                    <a:pt x="2469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451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5;p38">
              <a:extLst>
                <a:ext uri="{FF2B5EF4-FFF2-40B4-BE49-F238E27FC236}">
                  <a16:creationId xmlns:a16="http://schemas.microsoft.com/office/drawing/2014/main" id="{4B01ABBC-D6F4-4F68-8298-AFBEEB7581A4}"/>
                </a:ext>
              </a:extLst>
            </p:cNvPr>
            <p:cNvSpPr/>
            <p:nvPr/>
          </p:nvSpPr>
          <p:spPr>
            <a:xfrm>
              <a:off x="4353322" y="1866816"/>
              <a:ext cx="53415" cy="53415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02" y="1"/>
                  </a:moveTo>
                  <a:cubicBezTo>
                    <a:pt x="534" y="1"/>
                    <a:pt x="1" y="535"/>
                    <a:pt x="1" y="1202"/>
                  </a:cubicBezTo>
                  <a:cubicBezTo>
                    <a:pt x="1" y="1902"/>
                    <a:pt x="534" y="2436"/>
                    <a:pt x="1202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02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66;p38">
              <a:extLst>
                <a:ext uri="{FF2B5EF4-FFF2-40B4-BE49-F238E27FC236}">
                  <a16:creationId xmlns:a16="http://schemas.microsoft.com/office/drawing/2014/main" id="{CE52B619-5009-4FB9-8B78-CE3B885B39F2}"/>
                </a:ext>
              </a:extLst>
            </p:cNvPr>
            <p:cNvSpPr/>
            <p:nvPr/>
          </p:nvSpPr>
          <p:spPr>
            <a:xfrm>
              <a:off x="4555214" y="1448426"/>
              <a:ext cx="54139" cy="54139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5" y="0"/>
                  </a:moveTo>
                  <a:cubicBezTo>
                    <a:pt x="567" y="0"/>
                    <a:pt x="0" y="568"/>
                    <a:pt x="0" y="1235"/>
                  </a:cubicBezTo>
                  <a:cubicBezTo>
                    <a:pt x="0" y="1935"/>
                    <a:pt x="567" y="2469"/>
                    <a:pt x="1235" y="2469"/>
                  </a:cubicBezTo>
                  <a:cubicBezTo>
                    <a:pt x="1902" y="2469"/>
                    <a:pt x="2469" y="1935"/>
                    <a:pt x="2469" y="1235"/>
                  </a:cubicBezTo>
                  <a:cubicBezTo>
                    <a:pt x="2469" y="568"/>
                    <a:pt x="1902" y="0"/>
                    <a:pt x="123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67;p38">
              <a:extLst>
                <a:ext uri="{FF2B5EF4-FFF2-40B4-BE49-F238E27FC236}">
                  <a16:creationId xmlns:a16="http://schemas.microsoft.com/office/drawing/2014/main" id="{84D29A38-F18B-45AD-8B47-03D725E4EBDB}"/>
                </a:ext>
              </a:extLst>
            </p:cNvPr>
            <p:cNvSpPr/>
            <p:nvPr/>
          </p:nvSpPr>
          <p:spPr>
            <a:xfrm>
              <a:off x="3703065" y="1871201"/>
              <a:ext cx="54139" cy="54161"/>
            </a:xfrm>
            <a:custGeom>
              <a:avLst/>
              <a:gdLst/>
              <a:ahLst/>
              <a:cxnLst/>
              <a:rect l="l" t="t" r="r" b="b"/>
              <a:pathLst>
                <a:path w="2469" h="2470" extrusionOk="0">
                  <a:moveTo>
                    <a:pt x="1234" y="1"/>
                  </a:moveTo>
                  <a:cubicBezTo>
                    <a:pt x="567" y="1"/>
                    <a:pt x="0" y="568"/>
                    <a:pt x="0" y="1235"/>
                  </a:cubicBezTo>
                  <a:cubicBezTo>
                    <a:pt x="0" y="1902"/>
                    <a:pt x="567" y="2469"/>
                    <a:pt x="1234" y="2469"/>
                  </a:cubicBezTo>
                  <a:cubicBezTo>
                    <a:pt x="1902" y="2469"/>
                    <a:pt x="2469" y="1902"/>
                    <a:pt x="2469" y="1235"/>
                  </a:cubicBezTo>
                  <a:cubicBezTo>
                    <a:pt x="2469" y="568"/>
                    <a:pt x="1902" y="1"/>
                    <a:pt x="1234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68;p38">
              <a:extLst>
                <a:ext uri="{FF2B5EF4-FFF2-40B4-BE49-F238E27FC236}">
                  <a16:creationId xmlns:a16="http://schemas.microsoft.com/office/drawing/2014/main" id="{66AF85C8-7463-4B47-B11E-4EEBAFC56B64}"/>
                </a:ext>
              </a:extLst>
            </p:cNvPr>
            <p:cNvSpPr/>
            <p:nvPr/>
          </p:nvSpPr>
          <p:spPr>
            <a:xfrm>
              <a:off x="4208509" y="1501821"/>
              <a:ext cx="53393" cy="54139"/>
            </a:xfrm>
            <a:custGeom>
              <a:avLst/>
              <a:gdLst/>
              <a:ahLst/>
              <a:cxnLst/>
              <a:rect l="l" t="t" r="r" b="b"/>
              <a:pathLst>
                <a:path w="2435" h="2469" extrusionOk="0">
                  <a:moveTo>
                    <a:pt x="1201" y="1"/>
                  </a:moveTo>
                  <a:cubicBezTo>
                    <a:pt x="534" y="1"/>
                    <a:pt x="0" y="568"/>
                    <a:pt x="0" y="1235"/>
                  </a:cubicBezTo>
                  <a:cubicBezTo>
                    <a:pt x="0" y="1902"/>
                    <a:pt x="534" y="2469"/>
                    <a:pt x="1201" y="2469"/>
                  </a:cubicBezTo>
                  <a:cubicBezTo>
                    <a:pt x="1901" y="2469"/>
                    <a:pt x="2435" y="1902"/>
                    <a:pt x="2435" y="1235"/>
                  </a:cubicBezTo>
                  <a:cubicBezTo>
                    <a:pt x="2435" y="568"/>
                    <a:pt x="1901" y="1"/>
                    <a:pt x="1201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69;p38">
              <a:extLst>
                <a:ext uri="{FF2B5EF4-FFF2-40B4-BE49-F238E27FC236}">
                  <a16:creationId xmlns:a16="http://schemas.microsoft.com/office/drawing/2014/main" id="{BC5AC1C5-11DB-4C5F-B76D-50BAE5B4273C}"/>
                </a:ext>
              </a:extLst>
            </p:cNvPr>
            <p:cNvSpPr/>
            <p:nvPr/>
          </p:nvSpPr>
          <p:spPr>
            <a:xfrm>
              <a:off x="4179980" y="1668607"/>
              <a:ext cx="98761" cy="98761"/>
            </a:xfrm>
            <a:custGeom>
              <a:avLst/>
              <a:gdLst/>
              <a:ahLst/>
              <a:cxnLst/>
              <a:rect l="l" t="t" r="r" b="b"/>
              <a:pathLst>
                <a:path w="4504" h="4504" extrusionOk="0">
                  <a:moveTo>
                    <a:pt x="2235" y="0"/>
                  </a:moveTo>
                  <a:cubicBezTo>
                    <a:pt x="1001" y="0"/>
                    <a:pt x="0" y="1001"/>
                    <a:pt x="0" y="2268"/>
                  </a:cubicBezTo>
                  <a:cubicBezTo>
                    <a:pt x="0" y="3503"/>
                    <a:pt x="1001" y="4503"/>
                    <a:pt x="2235" y="4503"/>
                  </a:cubicBezTo>
                  <a:cubicBezTo>
                    <a:pt x="3503" y="4503"/>
                    <a:pt x="4503" y="3503"/>
                    <a:pt x="4503" y="2268"/>
                  </a:cubicBezTo>
                  <a:cubicBezTo>
                    <a:pt x="4503" y="1001"/>
                    <a:pt x="3503" y="0"/>
                    <a:pt x="2235" y="0"/>
                  </a:cubicBezTo>
                  <a:close/>
                </a:path>
              </a:pathLst>
            </a:custGeom>
            <a:solidFill>
              <a:srgbClr val="DA5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0;p38">
              <a:extLst>
                <a:ext uri="{FF2B5EF4-FFF2-40B4-BE49-F238E27FC236}">
                  <a16:creationId xmlns:a16="http://schemas.microsoft.com/office/drawing/2014/main" id="{E600924A-0A59-4FD8-B98E-B8E7C34325D2}"/>
                </a:ext>
              </a:extLst>
            </p:cNvPr>
            <p:cNvSpPr/>
            <p:nvPr/>
          </p:nvSpPr>
          <p:spPr>
            <a:xfrm>
              <a:off x="4272144" y="1775397"/>
              <a:ext cx="54139" cy="54139"/>
            </a:xfrm>
            <a:custGeom>
              <a:avLst/>
              <a:gdLst/>
              <a:ahLst/>
              <a:cxnLst/>
              <a:rect l="l" t="t" r="r" b="b"/>
              <a:pathLst>
                <a:path w="2469" h="2469" extrusionOk="0">
                  <a:moveTo>
                    <a:pt x="1234" y="0"/>
                  </a:moveTo>
                  <a:cubicBezTo>
                    <a:pt x="567" y="0"/>
                    <a:pt x="0" y="534"/>
                    <a:pt x="0" y="1234"/>
                  </a:cubicBezTo>
                  <a:cubicBezTo>
                    <a:pt x="0" y="1902"/>
                    <a:pt x="567" y="2469"/>
                    <a:pt x="1234" y="2469"/>
                  </a:cubicBezTo>
                  <a:cubicBezTo>
                    <a:pt x="1901" y="2469"/>
                    <a:pt x="2469" y="1902"/>
                    <a:pt x="2469" y="1234"/>
                  </a:cubicBezTo>
                  <a:cubicBezTo>
                    <a:pt x="2469" y="534"/>
                    <a:pt x="1901" y="0"/>
                    <a:pt x="123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71;p38">
              <a:extLst>
                <a:ext uri="{FF2B5EF4-FFF2-40B4-BE49-F238E27FC236}">
                  <a16:creationId xmlns:a16="http://schemas.microsoft.com/office/drawing/2014/main" id="{A769F697-3D67-4557-A9FD-A6AE7458EABE}"/>
                </a:ext>
              </a:extLst>
            </p:cNvPr>
            <p:cNvSpPr/>
            <p:nvPr/>
          </p:nvSpPr>
          <p:spPr>
            <a:xfrm>
              <a:off x="4877777" y="2796285"/>
              <a:ext cx="161671" cy="150423"/>
            </a:xfrm>
            <a:custGeom>
              <a:avLst/>
              <a:gdLst/>
              <a:ahLst/>
              <a:cxnLst/>
              <a:rect l="l" t="t" r="r" b="b"/>
              <a:pathLst>
                <a:path w="7373" h="6860" extrusionOk="0">
                  <a:moveTo>
                    <a:pt x="3688" y="0"/>
                  </a:moveTo>
                  <a:cubicBezTo>
                    <a:pt x="2034" y="0"/>
                    <a:pt x="572" y="1196"/>
                    <a:pt x="301" y="2880"/>
                  </a:cubicBezTo>
                  <a:cubicBezTo>
                    <a:pt x="1" y="4748"/>
                    <a:pt x="1268" y="6515"/>
                    <a:pt x="3136" y="6816"/>
                  </a:cubicBezTo>
                  <a:cubicBezTo>
                    <a:pt x="3318" y="6845"/>
                    <a:pt x="3498" y="6860"/>
                    <a:pt x="3677" y="6860"/>
                  </a:cubicBezTo>
                  <a:cubicBezTo>
                    <a:pt x="5306" y="6860"/>
                    <a:pt x="6772" y="5664"/>
                    <a:pt x="7073" y="3980"/>
                  </a:cubicBezTo>
                  <a:cubicBezTo>
                    <a:pt x="7373" y="2146"/>
                    <a:pt x="6105" y="378"/>
                    <a:pt x="4237" y="44"/>
                  </a:cubicBezTo>
                  <a:cubicBezTo>
                    <a:pt x="4053" y="15"/>
                    <a:pt x="3869" y="0"/>
                    <a:pt x="368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72;p38">
              <a:extLst>
                <a:ext uri="{FF2B5EF4-FFF2-40B4-BE49-F238E27FC236}">
                  <a16:creationId xmlns:a16="http://schemas.microsoft.com/office/drawing/2014/main" id="{8A5A562D-0632-47DD-B6FB-F277C916F288}"/>
                </a:ext>
              </a:extLst>
            </p:cNvPr>
            <p:cNvSpPr/>
            <p:nvPr/>
          </p:nvSpPr>
          <p:spPr>
            <a:xfrm>
              <a:off x="4367948" y="3574056"/>
              <a:ext cx="171188" cy="170442"/>
            </a:xfrm>
            <a:custGeom>
              <a:avLst/>
              <a:gdLst/>
              <a:ahLst/>
              <a:cxnLst/>
              <a:rect l="l" t="t" r="r" b="b"/>
              <a:pathLst>
                <a:path w="7807" h="7773" extrusionOk="0">
                  <a:moveTo>
                    <a:pt x="3904" y="1"/>
                  </a:moveTo>
                  <a:cubicBezTo>
                    <a:pt x="1769" y="1"/>
                    <a:pt x="1" y="1735"/>
                    <a:pt x="1" y="3903"/>
                  </a:cubicBezTo>
                  <a:cubicBezTo>
                    <a:pt x="1" y="6038"/>
                    <a:pt x="1769" y="7773"/>
                    <a:pt x="3904" y="7773"/>
                  </a:cubicBezTo>
                  <a:cubicBezTo>
                    <a:pt x="6072" y="7773"/>
                    <a:pt x="7806" y="6038"/>
                    <a:pt x="7806" y="3903"/>
                  </a:cubicBezTo>
                  <a:cubicBezTo>
                    <a:pt x="7806" y="1735"/>
                    <a:pt x="6072" y="1"/>
                    <a:pt x="3904" y="1"/>
                  </a:cubicBezTo>
                  <a:close/>
                </a:path>
              </a:pathLst>
            </a:custGeom>
            <a:solidFill>
              <a:srgbClr val="451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73;p38">
              <a:extLst>
                <a:ext uri="{FF2B5EF4-FFF2-40B4-BE49-F238E27FC236}">
                  <a16:creationId xmlns:a16="http://schemas.microsoft.com/office/drawing/2014/main" id="{706DA5B9-475D-4862-BFBA-E77FCF898C57}"/>
                </a:ext>
              </a:extLst>
            </p:cNvPr>
            <p:cNvSpPr/>
            <p:nvPr/>
          </p:nvSpPr>
          <p:spPr>
            <a:xfrm>
              <a:off x="4602030" y="2176222"/>
              <a:ext cx="170442" cy="171188"/>
            </a:xfrm>
            <a:custGeom>
              <a:avLst/>
              <a:gdLst/>
              <a:ahLst/>
              <a:cxnLst/>
              <a:rect l="l" t="t" r="r" b="b"/>
              <a:pathLst>
                <a:path w="7773" h="7807" extrusionOk="0">
                  <a:moveTo>
                    <a:pt x="3870" y="1"/>
                  </a:moveTo>
                  <a:cubicBezTo>
                    <a:pt x="1735" y="1"/>
                    <a:pt x="0" y="1769"/>
                    <a:pt x="0" y="3904"/>
                  </a:cubicBezTo>
                  <a:cubicBezTo>
                    <a:pt x="0" y="6039"/>
                    <a:pt x="1735" y="7807"/>
                    <a:pt x="3870" y="7807"/>
                  </a:cubicBezTo>
                  <a:cubicBezTo>
                    <a:pt x="6038" y="7807"/>
                    <a:pt x="7772" y="6039"/>
                    <a:pt x="7772" y="3904"/>
                  </a:cubicBezTo>
                  <a:cubicBezTo>
                    <a:pt x="7772" y="1769"/>
                    <a:pt x="6038" y="1"/>
                    <a:pt x="3870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74;p38">
              <a:extLst>
                <a:ext uri="{FF2B5EF4-FFF2-40B4-BE49-F238E27FC236}">
                  <a16:creationId xmlns:a16="http://schemas.microsoft.com/office/drawing/2014/main" id="{F90D19FE-66FC-43C2-8897-8A64EBC3B2AF}"/>
                </a:ext>
              </a:extLst>
            </p:cNvPr>
            <p:cNvSpPr/>
            <p:nvPr/>
          </p:nvSpPr>
          <p:spPr>
            <a:xfrm>
              <a:off x="4404524" y="2397872"/>
              <a:ext cx="171188" cy="171166"/>
            </a:xfrm>
            <a:custGeom>
              <a:avLst/>
              <a:gdLst/>
              <a:ahLst/>
              <a:cxnLst/>
              <a:rect l="l" t="t" r="r" b="b"/>
              <a:pathLst>
                <a:path w="7807" h="7806" extrusionOk="0">
                  <a:moveTo>
                    <a:pt x="3904" y="0"/>
                  </a:moveTo>
                  <a:cubicBezTo>
                    <a:pt x="1735" y="0"/>
                    <a:pt x="1" y="1768"/>
                    <a:pt x="1" y="3903"/>
                  </a:cubicBezTo>
                  <a:cubicBezTo>
                    <a:pt x="1" y="6071"/>
                    <a:pt x="1735" y="7806"/>
                    <a:pt x="3904" y="7806"/>
                  </a:cubicBezTo>
                  <a:cubicBezTo>
                    <a:pt x="6038" y="7806"/>
                    <a:pt x="7806" y="6071"/>
                    <a:pt x="7806" y="3903"/>
                  </a:cubicBezTo>
                  <a:cubicBezTo>
                    <a:pt x="7806" y="1768"/>
                    <a:pt x="6038" y="0"/>
                    <a:pt x="3904" y="0"/>
                  </a:cubicBezTo>
                  <a:close/>
                </a:path>
              </a:pathLst>
            </a:custGeom>
            <a:solidFill>
              <a:srgbClr val="8D4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75;p38">
              <a:extLst>
                <a:ext uri="{FF2B5EF4-FFF2-40B4-BE49-F238E27FC236}">
                  <a16:creationId xmlns:a16="http://schemas.microsoft.com/office/drawing/2014/main" id="{4CB76EC7-CC91-49A9-A248-A297EB7FA754}"/>
                </a:ext>
              </a:extLst>
            </p:cNvPr>
            <p:cNvSpPr/>
            <p:nvPr/>
          </p:nvSpPr>
          <p:spPr>
            <a:xfrm>
              <a:off x="3578711" y="2408595"/>
              <a:ext cx="289662" cy="269862"/>
            </a:xfrm>
            <a:custGeom>
              <a:avLst/>
              <a:gdLst/>
              <a:ahLst/>
              <a:cxnLst/>
              <a:rect l="l" t="t" r="r" b="b"/>
              <a:pathLst>
                <a:path w="13210" h="12307" extrusionOk="0">
                  <a:moveTo>
                    <a:pt x="6597" y="0"/>
                  </a:moveTo>
                  <a:cubicBezTo>
                    <a:pt x="3640" y="0"/>
                    <a:pt x="1016" y="2144"/>
                    <a:pt x="534" y="5182"/>
                  </a:cubicBezTo>
                  <a:cubicBezTo>
                    <a:pt x="1" y="8551"/>
                    <a:pt x="2269" y="11687"/>
                    <a:pt x="5605" y="12220"/>
                  </a:cubicBezTo>
                  <a:cubicBezTo>
                    <a:pt x="5949" y="12278"/>
                    <a:pt x="6291" y="12306"/>
                    <a:pt x="6628" y="12306"/>
                  </a:cubicBezTo>
                  <a:cubicBezTo>
                    <a:pt x="9594" y="12306"/>
                    <a:pt x="12197" y="10145"/>
                    <a:pt x="12676" y="7150"/>
                  </a:cubicBezTo>
                  <a:cubicBezTo>
                    <a:pt x="13210" y="3781"/>
                    <a:pt x="10942" y="645"/>
                    <a:pt x="7573" y="78"/>
                  </a:cubicBezTo>
                  <a:cubicBezTo>
                    <a:pt x="7245" y="26"/>
                    <a:pt x="6919" y="0"/>
                    <a:pt x="6597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76;p38">
              <a:extLst>
                <a:ext uri="{FF2B5EF4-FFF2-40B4-BE49-F238E27FC236}">
                  <a16:creationId xmlns:a16="http://schemas.microsoft.com/office/drawing/2014/main" id="{DE44ADE5-D7A7-4967-A935-FDB732AE3AEB}"/>
                </a:ext>
              </a:extLst>
            </p:cNvPr>
            <p:cNvSpPr/>
            <p:nvPr/>
          </p:nvSpPr>
          <p:spPr>
            <a:xfrm>
              <a:off x="4127309" y="2441027"/>
              <a:ext cx="171166" cy="171166"/>
            </a:xfrm>
            <a:custGeom>
              <a:avLst/>
              <a:gdLst/>
              <a:ahLst/>
              <a:cxnLst/>
              <a:rect l="l" t="t" r="r" b="b"/>
              <a:pathLst>
                <a:path w="7806" h="7806" extrusionOk="0">
                  <a:moveTo>
                    <a:pt x="3903" y="0"/>
                  </a:moveTo>
                  <a:cubicBezTo>
                    <a:pt x="1768" y="0"/>
                    <a:pt x="0" y="1768"/>
                    <a:pt x="0" y="3903"/>
                  </a:cubicBezTo>
                  <a:cubicBezTo>
                    <a:pt x="0" y="6038"/>
                    <a:pt x="1768" y="7806"/>
                    <a:pt x="3903" y="7806"/>
                  </a:cubicBezTo>
                  <a:cubicBezTo>
                    <a:pt x="6038" y="7806"/>
                    <a:pt x="7806" y="6038"/>
                    <a:pt x="7806" y="3903"/>
                  </a:cubicBezTo>
                  <a:cubicBezTo>
                    <a:pt x="7806" y="1768"/>
                    <a:pt x="6038" y="0"/>
                    <a:pt x="3903" y="0"/>
                  </a:cubicBezTo>
                  <a:close/>
                </a:path>
              </a:pathLst>
            </a:custGeom>
            <a:solidFill>
              <a:srgbClr val="8D4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77;p38">
              <a:extLst>
                <a:ext uri="{FF2B5EF4-FFF2-40B4-BE49-F238E27FC236}">
                  <a16:creationId xmlns:a16="http://schemas.microsoft.com/office/drawing/2014/main" id="{8B8DB959-218B-48B7-8539-6BE07C8E0284}"/>
                </a:ext>
              </a:extLst>
            </p:cNvPr>
            <p:cNvSpPr/>
            <p:nvPr/>
          </p:nvSpPr>
          <p:spPr>
            <a:xfrm>
              <a:off x="3741834" y="1791493"/>
              <a:ext cx="615154" cy="615154"/>
            </a:xfrm>
            <a:custGeom>
              <a:avLst/>
              <a:gdLst/>
              <a:ahLst/>
              <a:cxnLst/>
              <a:rect l="l" t="t" r="r" b="b"/>
              <a:pathLst>
                <a:path w="28054" h="28054" extrusionOk="0">
                  <a:moveTo>
                    <a:pt x="14010" y="0"/>
                  </a:moveTo>
                  <a:cubicBezTo>
                    <a:pt x="6271" y="0"/>
                    <a:pt x="0" y="6305"/>
                    <a:pt x="0" y="14043"/>
                  </a:cubicBezTo>
                  <a:cubicBezTo>
                    <a:pt x="0" y="21782"/>
                    <a:pt x="6271" y="28053"/>
                    <a:pt x="14010" y="28053"/>
                  </a:cubicBezTo>
                  <a:cubicBezTo>
                    <a:pt x="21782" y="28053"/>
                    <a:pt x="28054" y="21782"/>
                    <a:pt x="28054" y="14043"/>
                  </a:cubicBezTo>
                  <a:cubicBezTo>
                    <a:pt x="28054" y="6305"/>
                    <a:pt x="21782" y="0"/>
                    <a:pt x="14010" y="0"/>
                  </a:cubicBezTo>
                  <a:close/>
                </a:path>
              </a:pathLst>
            </a:custGeom>
            <a:solidFill>
              <a:srgbClr val="451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78;p38">
              <a:extLst>
                <a:ext uri="{FF2B5EF4-FFF2-40B4-BE49-F238E27FC236}">
                  <a16:creationId xmlns:a16="http://schemas.microsoft.com/office/drawing/2014/main" id="{B0B3BAD8-93C6-4E69-ADA6-AADD5B87E67C}"/>
                </a:ext>
              </a:extLst>
            </p:cNvPr>
            <p:cNvSpPr/>
            <p:nvPr/>
          </p:nvSpPr>
          <p:spPr>
            <a:xfrm>
              <a:off x="4813417" y="2192318"/>
              <a:ext cx="615154" cy="615176"/>
            </a:xfrm>
            <a:custGeom>
              <a:avLst/>
              <a:gdLst/>
              <a:ahLst/>
              <a:cxnLst/>
              <a:rect l="l" t="t" r="r" b="b"/>
              <a:pathLst>
                <a:path w="28054" h="28055" extrusionOk="0">
                  <a:moveTo>
                    <a:pt x="14044" y="1"/>
                  </a:moveTo>
                  <a:cubicBezTo>
                    <a:pt x="6272" y="1"/>
                    <a:pt x="0" y="6272"/>
                    <a:pt x="0" y="14011"/>
                  </a:cubicBezTo>
                  <a:cubicBezTo>
                    <a:pt x="0" y="21783"/>
                    <a:pt x="6272" y="28054"/>
                    <a:pt x="14044" y="28054"/>
                  </a:cubicBezTo>
                  <a:cubicBezTo>
                    <a:pt x="21783" y="28054"/>
                    <a:pt x="28054" y="21783"/>
                    <a:pt x="28054" y="14011"/>
                  </a:cubicBezTo>
                  <a:cubicBezTo>
                    <a:pt x="28054" y="6272"/>
                    <a:pt x="21783" y="1"/>
                    <a:pt x="14044" y="1"/>
                  </a:cubicBezTo>
                  <a:close/>
                </a:path>
              </a:pathLst>
            </a:custGeom>
            <a:solidFill>
              <a:srgbClr val="DA5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79;p38">
              <a:extLst>
                <a:ext uri="{FF2B5EF4-FFF2-40B4-BE49-F238E27FC236}">
                  <a16:creationId xmlns:a16="http://schemas.microsoft.com/office/drawing/2014/main" id="{0837B832-EAFE-4D2C-A49C-8B7CAC36FD69}"/>
                </a:ext>
              </a:extLst>
            </p:cNvPr>
            <p:cNvSpPr/>
            <p:nvPr/>
          </p:nvSpPr>
          <p:spPr>
            <a:xfrm>
              <a:off x="3793760" y="2643906"/>
              <a:ext cx="607852" cy="551718"/>
            </a:xfrm>
            <a:custGeom>
              <a:avLst/>
              <a:gdLst/>
              <a:ahLst/>
              <a:cxnLst/>
              <a:rect l="l" t="t" r="r" b="b"/>
              <a:pathLst>
                <a:path w="27721" h="25161" extrusionOk="0">
                  <a:moveTo>
                    <a:pt x="13825" y="0"/>
                  </a:moveTo>
                  <a:cubicBezTo>
                    <a:pt x="8156" y="0"/>
                    <a:pt x="3001" y="3884"/>
                    <a:pt x="1635" y="9662"/>
                  </a:cubicBezTo>
                  <a:cubicBezTo>
                    <a:pt x="1" y="16400"/>
                    <a:pt x="4170" y="23205"/>
                    <a:pt x="10942" y="24806"/>
                  </a:cubicBezTo>
                  <a:cubicBezTo>
                    <a:pt x="11930" y="25046"/>
                    <a:pt x="12921" y="25161"/>
                    <a:pt x="13896" y="25161"/>
                  </a:cubicBezTo>
                  <a:cubicBezTo>
                    <a:pt x="19565" y="25161"/>
                    <a:pt x="24720" y="21277"/>
                    <a:pt x="26086" y="15499"/>
                  </a:cubicBezTo>
                  <a:cubicBezTo>
                    <a:pt x="27720" y="8761"/>
                    <a:pt x="23551" y="1956"/>
                    <a:pt x="16779" y="355"/>
                  </a:cubicBezTo>
                  <a:cubicBezTo>
                    <a:pt x="15790" y="115"/>
                    <a:pt x="14800" y="0"/>
                    <a:pt x="13825" y="0"/>
                  </a:cubicBezTo>
                  <a:close/>
                </a:path>
              </a:pathLst>
            </a:custGeom>
            <a:solidFill>
              <a:srgbClr val="FC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80;p38">
              <a:extLst>
                <a:ext uri="{FF2B5EF4-FFF2-40B4-BE49-F238E27FC236}">
                  <a16:creationId xmlns:a16="http://schemas.microsoft.com/office/drawing/2014/main" id="{8C3E4407-E6DC-4F2A-B23D-38E703A51257}"/>
                </a:ext>
              </a:extLst>
            </p:cNvPr>
            <p:cNvSpPr/>
            <p:nvPr/>
          </p:nvSpPr>
          <p:spPr>
            <a:xfrm>
              <a:off x="4474760" y="3042275"/>
              <a:ext cx="496658" cy="495934"/>
            </a:xfrm>
            <a:custGeom>
              <a:avLst/>
              <a:gdLst/>
              <a:ahLst/>
              <a:cxnLst/>
              <a:rect l="l" t="t" r="r" b="b"/>
              <a:pathLst>
                <a:path w="22650" h="22617" extrusionOk="0">
                  <a:moveTo>
                    <a:pt x="11308" y="1"/>
                  </a:moveTo>
                  <a:cubicBezTo>
                    <a:pt x="5070" y="1"/>
                    <a:pt x="0" y="5071"/>
                    <a:pt x="0" y="11309"/>
                  </a:cubicBezTo>
                  <a:cubicBezTo>
                    <a:pt x="0" y="17580"/>
                    <a:pt x="5070" y="22617"/>
                    <a:pt x="11308" y="22617"/>
                  </a:cubicBezTo>
                  <a:cubicBezTo>
                    <a:pt x="17579" y="22617"/>
                    <a:pt x="22650" y="17580"/>
                    <a:pt x="22650" y="11309"/>
                  </a:cubicBezTo>
                  <a:cubicBezTo>
                    <a:pt x="22650" y="5071"/>
                    <a:pt x="17579" y="1"/>
                    <a:pt x="11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81;p38">
              <a:extLst>
                <a:ext uri="{FF2B5EF4-FFF2-40B4-BE49-F238E27FC236}">
                  <a16:creationId xmlns:a16="http://schemas.microsoft.com/office/drawing/2014/main" id="{B0240063-F6F7-4503-A8F0-87EE9DDA3A69}"/>
                </a:ext>
              </a:extLst>
            </p:cNvPr>
            <p:cNvSpPr/>
            <p:nvPr/>
          </p:nvSpPr>
          <p:spPr>
            <a:xfrm>
              <a:off x="4449871" y="2594634"/>
              <a:ext cx="346740" cy="346718"/>
            </a:xfrm>
            <a:custGeom>
              <a:avLst/>
              <a:gdLst/>
              <a:ahLst/>
              <a:cxnLst/>
              <a:rect l="l" t="t" r="r" b="b"/>
              <a:pathLst>
                <a:path w="15813" h="15812" extrusionOk="0">
                  <a:moveTo>
                    <a:pt x="7907" y="0"/>
                  </a:moveTo>
                  <a:cubicBezTo>
                    <a:pt x="3537" y="0"/>
                    <a:pt x="1" y="3536"/>
                    <a:pt x="1" y="7906"/>
                  </a:cubicBezTo>
                  <a:cubicBezTo>
                    <a:pt x="1" y="12276"/>
                    <a:pt x="3537" y="15812"/>
                    <a:pt x="7907" y="15812"/>
                  </a:cubicBezTo>
                  <a:cubicBezTo>
                    <a:pt x="12276" y="15812"/>
                    <a:pt x="15812" y="12276"/>
                    <a:pt x="15812" y="7906"/>
                  </a:cubicBezTo>
                  <a:cubicBezTo>
                    <a:pt x="15812" y="3536"/>
                    <a:pt x="12276" y="0"/>
                    <a:pt x="7907" y="0"/>
                  </a:cubicBezTo>
                  <a:close/>
                </a:path>
              </a:pathLst>
            </a:custGeom>
            <a:solidFill>
              <a:srgbClr val="DA5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582;p38">
              <a:extLst>
                <a:ext uri="{FF2B5EF4-FFF2-40B4-BE49-F238E27FC236}">
                  <a16:creationId xmlns:a16="http://schemas.microsoft.com/office/drawing/2014/main" id="{526C080E-CE60-42D9-8763-11770265D444}"/>
                </a:ext>
              </a:extLst>
            </p:cNvPr>
            <p:cNvSpPr/>
            <p:nvPr/>
          </p:nvSpPr>
          <p:spPr>
            <a:xfrm>
              <a:off x="4523747" y="1612997"/>
              <a:ext cx="496680" cy="496680"/>
            </a:xfrm>
            <a:custGeom>
              <a:avLst/>
              <a:gdLst/>
              <a:ahLst/>
              <a:cxnLst/>
              <a:rect l="l" t="t" r="r" b="b"/>
              <a:pathLst>
                <a:path w="22651" h="22651" extrusionOk="0">
                  <a:moveTo>
                    <a:pt x="11309" y="1"/>
                  </a:moveTo>
                  <a:cubicBezTo>
                    <a:pt x="5071" y="1"/>
                    <a:pt x="1" y="5071"/>
                    <a:pt x="1" y="11342"/>
                  </a:cubicBezTo>
                  <a:cubicBezTo>
                    <a:pt x="1" y="17580"/>
                    <a:pt x="5071" y="22650"/>
                    <a:pt x="11309" y="22650"/>
                  </a:cubicBezTo>
                  <a:cubicBezTo>
                    <a:pt x="17580" y="22650"/>
                    <a:pt x="22650" y="17580"/>
                    <a:pt x="22650" y="11342"/>
                  </a:cubicBezTo>
                  <a:cubicBezTo>
                    <a:pt x="22650" y="5071"/>
                    <a:pt x="17580" y="1"/>
                    <a:pt x="11309" y="1"/>
                  </a:cubicBezTo>
                  <a:close/>
                </a:path>
              </a:pathLst>
            </a:custGeom>
            <a:solidFill>
              <a:srgbClr val="FAA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83;p38">
              <a:extLst>
                <a:ext uri="{FF2B5EF4-FFF2-40B4-BE49-F238E27FC236}">
                  <a16:creationId xmlns:a16="http://schemas.microsoft.com/office/drawing/2014/main" id="{40D3EEB1-BA14-4C25-889F-D5ACB5AE6F61}"/>
                </a:ext>
              </a:extLst>
            </p:cNvPr>
            <p:cNvSpPr/>
            <p:nvPr/>
          </p:nvSpPr>
          <p:spPr>
            <a:xfrm>
              <a:off x="4977988" y="2912044"/>
              <a:ext cx="331368" cy="292359"/>
            </a:xfrm>
            <a:custGeom>
              <a:avLst/>
              <a:gdLst/>
              <a:ahLst/>
              <a:cxnLst/>
              <a:rect l="l" t="t" r="r" b="b"/>
              <a:pathLst>
                <a:path w="15112" h="13333" extrusionOk="0">
                  <a:moveTo>
                    <a:pt x="7564" y="1"/>
                  </a:moveTo>
                  <a:cubicBezTo>
                    <a:pt x="6722" y="1"/>
                    <a:pt x="5865" y="162"/>
                    <a:pt x="5038" y="503"/>
                  </a:cubicBezTo>
                  <a:cubicBezTo>
                    <a:pt x="1635" y="1904"/>
                    <a:pt x="1" y="5773"/>
                    <a:pt x="1402" y="9176"/>
                  </a:cubicBezTo>
                  <a:cubicBezTo>
                    <a:pt x="2464" y="11782"/>
                    <a:pt x="4947" y="13332"/>
                    <a:pt x="7569" y="13332"/>
                  </a:cubicBezTo>
                  <a:cubicBezTo>
                    <a:pt x="8404" y="13332"/>
                    <a:pt x="9253" y="13175"/>
                    <a:pt x="10075" y="12845"/>
                  </a:cubicBezTo>
                  <a:cubicBezTo>
                    <a:pt x="13477" y="11444"/>
                    <a:pt x="15112" y="7541"/>
                    <a:pt x="13711" y="4139"/>
                  </a:cubicBezTo>
                  <a:cubicBezTo>
                    <a:pt x="12675" y="1563"/>
                    <a:pt x="10188" y="1"/>
                    <a:pt x="7564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584;p38">
            <a:extLst>
              <a:ext uri="{FF2B5EF4-FFF2-40B4-BE49-F238E27FC236}">
                <a16:creationId xmlns:a16="http://schemas.microsoft.com/office/drawing/2014/main" id="{3610FFC1-09F0-4CD9-8F88-3E1C6764F180}"/>
              </a:ext>
            </a:extLst>
          </p:cNvPr>
          <p:cNvSpPr/>
          <p:nvPr/>
        </p:nvSpPr>
        <p:spPr>
          <a:xfrm flipH="1">
            <a:off x="762014" y="2561892"/>
            <a:ext cx="3746000" cy="954138"/>
          </a:xfrm>
          <a:custGeom>
            <a:avLst/>
            <a:gdLst/>
            <a:ahLst/>
            <a:cxnLst/>
            <a:rect l="l" t="t" r="r" b="b"/>
            <a:pathLst>
              <a:path w="107943" h="31315" extrusionOk="0">
                <a:moveTo>
                  <a:pt x="3692" y="1"/>
                </a:moveTo>
                <a:cubicBezTo>
                  <a:pt x="1656" y="1"/>
                  <a:pt x="1" y="1656"/>
                  <a:pt x="1" y="3692"/>
                </a:cubicBezTo>
                <a:lnTo>
                  <a:pt x="1" y="27623"/>
                </a:lnTo>
                <a:cubicBezTo>
                  <a:pt x="1" y="29659"/>
                  <a:pt x="1656" y="31314"/>
                  <a:pt x="3692" y="31314"/>
                </a:cubicBezTo>
                <a:lnTo>
                  <a:pt x="92286" y="31314"/>
                </a:lnTo>
                <a:cubicBezTo>
                  <a:pt x="100930" y="31314"/>
                  <a:pt x="107943" y="24301"/>
                  <a:pt x="107943" y="15657"/>
                </a:cubicBezTo>
                <a:cubicBezTo>
                  <a:pt x="107943" y="11335"/>
                  <a:pt x="106193" y="7418"/>
                  <a:pt x="103359" y="4585"/>
                </a:cubicBezTo>
                <a:cubicBezTo>
                  <a:pt x="100525" y="1751"/>
                  <a:pt x="96608" y="1"/>
                  <a:pt x="92286" y="1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640075" tIns="91425" rIns="91425" bIns="91425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9C1F"/>
              </a:buClr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       Define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personally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curated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metrics</a:t>
            </a:r>
          </a:p>
        </p:txBody>
      </p:sp>
      <p:sp>
        <p:nvSpPr>
          <p:cNvPr id="134" name="Google Shape;585;p38">
            <a:extLst>
              <a:ext uri="{FF2B5EF4-FFF2-40B4-BE49-F238E27FC236}">
                <a16:creationId xmlns:a16="http://schemas.microsoft.com/office/drawing/2014/main" id="{8AFD3C40-9974-4E98-B88E-45463B974492}"/>
              </a:ext>
            </a:extLst>
          </p:cNvPr>
          <p:cNvSpPr/>
          <p:nvPr/>
        </p:nvSpPr>
        <p:spPr>
          <a:xfrm flipH="1">
            <a:off x="762059" y="2561888"/>
            <a:ext cx="669728" cy="954137"/>
          </a:xfrm>
          <a:custGeom>
            <a:avLst/>
            <a:gdLst/>
            <a:ahLst/>
            <a:cxnLst/>
            <a:rect l="l" t="t" r="r" b="b"/>
            <a:pathLst>
              <a:path w="25801" h="31315" extrusionOk="0">
                <a:moveTo>
                  <a:pt x="0" y="1"/>
                </a:moveTo>
                <a:lnTo>
                  <a:pt x="0" y="31314"/>
                </a:lnTo>
                <a:lnTo>
                  <a:pt x="10144" y="31314"/>
                </a:lnTo>
                <a:cubicBezTo>
                  <a:pt x="18788" y="31314"/>
                  <a:pt x="25801" y="24301"/>
                  <a:pt x="25801" y="15657"/>
                </a:cubicBezTo>
                <a:cubicBezTo>
                  <a:pt x="25801" y="11335"/>
                  <a:pt x="24051" y="7418"/>
                  <a:pt x="21217" y="4585"/>
                </a:cubicBezTo>
                <a:cubicBezTo>
                  <a:pt x="18383" y="1751"/>
                  <a:pt x="14466" y="1"/>
                  <a:pt x="10144" y="1"/>
                </a:cubicBezTo>
                <a:close/>
              </a:path>
            </a:pathLst>
          </a:custGeom>
          <a:solidFill>
            <a:srgbClr val="4512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586;p38">
            <a:extLst>
              <a:ext uri="{FF2B5EF4-FFF2-40B4-BE49-F238E27FC236}">
                <a16:creationId xmlns:a16="http://schemas.microsoft.com/office/drawing/2014/main" id="{95D2E76B-2FC7-4491-A0AB-9232DA099F7D}"/>
              </a:ext>
            </a:extLst>
          </p:cNvPr>
          <p:cNvSpPr/>
          <p:nvPr/>
        </p:nvSpPr>
        <p:spPr>
          <a:xfrm flipH="1">
            <a:off x="791134" y="3899309"/>
            <a:ext cx="3746000" cy="954138"/>
          </a:xfrm>
          <a:custGeom>
            <a:avLst/>
            <a:gdLst/>
            <a:ahLst/>
            <a:cxnLst/>
            <a:rect l="l" t="t" r="r" b="b"/>
            <a:pathLst>
              <a:path w="107943" h="31315" extrusionOk="0">
                <a:moveTo>
                  <a:pt x="3692" y="1"/>
                </a:moveTo>
                <a:cubicBezTo>
                  <a:pt x="1656" y="1"/>
                  <a:pt x="1" y="1656"/>
                  <a:pt x="1" y="3692"/>
                </a:cubicBezTo>
                <a:lnTo>
                  <a:pt x="1" y="27623"/>
                </a:lnTo>
                <a:cubicBezTo>
                  <a:pt x="1" y="29671"/>
                  <a:pt x="1656" y="31314"/>
                  <a:pt x="3692" y="31314"/>
                </a:cubicBezTo>
                <a:lnTo>
                  <a:pt x="92286" y="31314"/>
                </a:lnTo>
                <a:cubicBezTo>
                  <a:pt x="100930" y="31314"/>
                  <a:pt x="107943" y="24313"/>
                  <a:pt x="107943" y="15657"/>
                </a:cubicBezTo>
                <a:cubicBezTo>
                  <a:pt x="107943" y="11335"/>
                  <a:pt x="106193" y="7418"/>
                  <a:pt x="103359" y="4585"/>
                </a:cubicBezTo>
                <a:cubicBezTo>
                  <a:pt x="100525" y="1751"/>
                  <a:pt x="96608" y="1"/>
                  <a:pt x="92286" y="1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640075" tIns="91425" rIns="91425" bIns="91425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9C1F"/>
              </a:buClr>
              <a:buSzTx/>
              <a:tabLst/>
              <a:defRPr/>
            </a:pPr>
            <a:r>
              <a:rPr lang="en-US" sz="1200" b="1" dirty="0">
                <a:solidFill>
                  <a:srgbClr val="31313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Record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interactions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as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per our need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36" name="Google Shape;587;p38">
            <a:extLst>
              <a:ext uri="{FF2B5EF4-FFF2-40B4-BE49-F238E27FC236}">
                <a16:creationId xmlns:a16="http://schemas.microsoft.com/office/drawing/2014/main" id="{E26B4475-FB25-4FAE-ACC7-7AF3DE2A730D}"/>
              </a:ext>
            </a:extLst>
          </p:cNvPr>
          <p:cNvSpPr/>
          <p:nvPr/>
        </p:nvSpPr>
        <p:spPr>
          <a:xfrm flipH="1">
            <a:off x="791078" y="3899311"/>
            <a:ext cx="669728" cy="958960"/>
          </a:xfrm>
          <a:custGeom>
            <a:avLst/>
            <a:gdLst/>
            <a:ahLst/>
            <a:cxnLst/>
            <a:rect l="l" t="t" r="r" b="b"/>
            <a:pathLst>
              <a:path w="25801" h="31315" extrusionOk="0">
                <a:moveTo>
                  <a:pt x="0" y="1"/>
                </a:moveTo>
                <a:lnTo>
                  <a:pt x="0" y="31314"/>
                </a:lnTo>
                <a:lnTo>
                  <a:pt x="10144" y="31314"/>
                </a:lnTo>
                <a:cubicBezTo>
                  <a:pt x="18788" y="31314"/>
                  <a:pt x="25801" y="24313"/>
                  <a:pt x="25801" y="15657"/>
                </a:cubicBezTo>
                <a:cubicBezTo>
                  <a:pt x="25801" y="11335"/>
                  <a:pt x="24051" y="7418"/>
                  <a:pt x="21217" y="4585"/>
                </a:cubicBezTo>
                <a:cubicBezTo>
                  <a:pt x="18383" y="1751"/>
                  <a:pt x="14466" y="1"/>
                  <a:pt x="10144" y="1"/>
                </a:cubicBezTo>
                <a:close/>
              </a:path>
            </a:pathLst>
          </a:custGeom>
          <a:solidFill>
            <a:srgbClr val="F39C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588;p38">
            <a:extLst>
              <a:ext uri="{FF2B5EF4-FFF2-40B4-BE49-F238E27FC236}">
                <a16:creationId xmlns:a16="http://schemas.microsoft.com/office/drawing/2014/main" id="{0EEB2D20-E24D-45D6-8B10-431CDD4A8D76}"/>
              </a:ext>
            </a:extLst>
          </p:cNvPr>
          <p:cNvSpPr/>
          <p:nvPr/>
        </p:nvSpPr>
        <p:spPr>
          <a:xfrm flipH="1">
            <a:off x="7780004" y="3966834"/>
            <a:ext cx="3769167" cy="960039"/>
          </a:xfrm>
          <a:custGeom>
            <a:avLst/>
            <a:gdLst/>
            <a:ahLst/>
            <a:cxnLst/>
            <a:rect l="l" t="t" r="r" b="b"/>
            <a:pathLst>
              <a:path w="107943" h="31315" extrusionOk="0">
                <a:moveTo>
                  <a:pt x="15657" y="1"/>
                </a:moveTo>
                <a:cubicBezTo>
                  <a:pt x="11335" y="1"/>
                  <a:pt x="7418" y="1751"/>
                  <a:pt x="4584" y="4585"/>
                </a:cubicBezTo>
                <a:cubicBezTo>
                  <a:pt x="1751" y="7418"/>
                  <a:pt x="0" y="11335"/>
                  <a:pt x="0" y="15657"/>
                </a:cubicBezTo>
                <a:cubicBezTo>
                  <a:pt x="0" y="24313"/>
                  <a:pt x="7013" y="31314"/>
                  <a:pt x="15657" y="31314"/>
                </a:cubicBezTo>
                <a:lnTo>
                  <a:pt x="104251" y="31314"/>
                </a:lnTo>
                <a:cubicBezTo>
                  <a:pt x="106287" y="31314"/>
                  <a:pt x="107942" y="29671"/>
                  <a:pt x="107942" y="27623"/>
                </a:cubicBezTo>
                <a:lnTo>
                  <a:pt x="107942" y="3692"/>
                </a:lnTo>
                <a:cubicBezTo>
                  <a:pt x="107942" y="1656"/>
                  <a:pt x="106287" y="1"/>
                  <a:pt x="104251" y="1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640075" bIns="91425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9C1F"/>
              </a:buClr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Get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know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 our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learners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 better</a:t>
            </a:r>
          </a:p>
        </p:txBody>
      </p:sp>
      <p:sp>
        <p:nvSpPr>
          <p:cNvPr id="138" name="Google Shape;589;p38">
            <a:extLst>
              <a:ext uri="{FF2B5EF4-FFF2-40B4-BE49-F238E27FC236}">
                <a16:creationId xmlns:a16="http://schemas.microsoft.com/office/drawing/2014/main" id="{8225C66F-1530-43D6-B4A2-DFEC1E616440}"/>
              </a:ext>
            </a:extLst>
          </p:cNvPr>
          <p:cNvSpPr/>
          <p:nvPr/>
        </p:nvSpPr>
        <p:spPr>
          <a:xfrm flipH="1">
            <a:off x="10924864" y="3966833"/>
            <a:ext cx="669754" cy="961667"/>
          </a:xfrm>
          <a:custGeom>
            <a:avLst/>
            <a:gdLst/>
            <a:ahLst/>
            <a:cxnLst/>
            <a:rect l="l" t="t" r="r" b="b"/>
            <a:pathLst>
              <a:path w="25802" h="31315" extrusionOk="0">
                <a:moveTo>
                  <a:pt x="15657" y="1"/>
                </a:moveTo>
                <a:cubicBezTo>
                  <a:pt x="11335" y="1"/>
                  <a:pt x="7418" y="1751"/>
                  <a:pt x="4584" y="4585"/>
                </a:cubicBezTo>
                <a:cubicBezTo>
                  <a:pt x="1751" y="7418"/>
                  <a:pt x="0" y="11335"/>
                  <a:pt x="0" y="15657"/>
                </a:cubicBezTo>
                <a:cubicBezTo>
                  <a:pt x="0" y="24313"/>
                  <a:pt x="7013" y="31314"/>
                  <a:pt x="15657" y="31314"/>
                </a:cubicBezTo>
                <a:lnTo>
                  <a:pt x="25801" y="31314"/>
                </a:lnTo>
                <a:lnTo>
                  <a:pt x="25801" y="1"/>
                </a:lnTo>
                <a:close/>
              </a:path>
            </a:pathLst>
          </a:custGeom>
          <a:solidFill>
            <a:srgbClr val="DA59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590;p38">
            <a:extLst>
              <a:ext uri="{FF2B5EF4-FFF2-40B4-BE49-F238E27FC236}">
                <a16:creationId xmlns:a16="http://schemas.microsoft.com/office/drawing/2014/main" id="{EB32C8A4-0259-473F-8163-FF3469DC2A98}"/>
              </a:ext>
            </a:extLst>
          </p:cNvPr>
          <p:cNvSpPr/>
          <p:nvPr/>
        </p:nvSpPr>
        <p:spPr>
          <a:xfrm flipH="1">
            <a:off x="7780005" y="5172606"/>
            <a:ext cx="3744568" cy="954138"/>
          </a:xfrm>
          <a:custGeom>
            <a:avLst/>
            <a:gdLst/>
            <a:ahLst/>
            <a:cxnLst/>
            <a:rect l="l" t="t" r="r" b="b"/>
            <a:pathLst>
              <a:path w="107943" h="31327" extrusionOk="0">
                <a:moveTo>
                  <a:pt x="15657" y="1"/>
                </a:moveTo>
                <a:cubicBezTo>
                  <a:pt x="11335" y="1"/>
                  <a:pt x="7418" y="1763"/>
                  <a:pt x="4584" y="4597"/>
                </a:cubicBezTo>
                <a:cubicBezTo>
                  <a:pt x="1751" y="7430"/>
                  <a:pt x="0" y="11347"/>
                  <a:pt x="0" y="15669"/>
                </a:cubicBezTo>
                <a:cubicBezTo>
                  <a:pt x="0" y="24313"/>
                  <a:pt x="7013" y="31326"/>
                  <a:pt x="15657" y="31326"/>
                </a:cubicBezTo>
                <a:lnTo>
                  <a:pt x="104251" y="31326"/>
                </a:lnTo>
                <a:cubicBezTo>
                  <a:pt x="106287" y="31326"/>
                  <a:pt x="107942" y="29671"/>
                  <a:pt x="107942" y="27635"/>
                </a:cubicBezTo>
                <a:lnTo>
                  <a:pt x="107942" y="3692"/>
                </a:lnTo>
                <a:cubicBezTo>
                  <a:pt x="107942" y="1656"/>
                  <a:pt x="106287" y="1"/>
                  <a:pt x="104251" y="1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640075" bIns="91425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9C1F"/>
              </a:buClr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Make informed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decisions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 with supporting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data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0" name="Google Shape;591;p38">
            <a:extLst>
              <a:ext uri="{FF2B5EF4-FFF2-40B4-BE49-F238E27FC236}">
                <a16:creationId xmlns:a16="http://schemas.microsoft.com/office/drawing/2014/main" id="{A869ED21-417A-43E2-A2B8-38A44A2C6AA2}"/>
              </a:ext>
            </a:extLst>
          </p:cNvPr>
          <p:cNvSpPr/>
          <p:nvPr/>
        </p:nvSpPr>
        <p:spPr>
          <a:xfrm flipH="1">
            <a:off x="10924864" y="5155138"/>
            <a:ext cx="624308" cy="971606"/>
          </a:xfrm>
          <a:custGeom>
            <a:avLst/>
            <a:gdLst/>
            <a:ahLst/>
            <a:cxnLst/>
            <a:rect l="l" t="t" r="r" b="b"/>
            <a:pathLst>
              <a:path w="25802" h="31327" extrusionOk="0">
                <a:moveTo>
                  <a:pt x="15657" y="1"/>
                </a:moveTo>
                <a:cubicBezTo>
                  <a:pt x="11335" y="1"/>
                  <a:pt x="7418" y="1763"/>
                  <a:pt x="4584" y="4597"/>
                </a:cubicBezTo>
                <a:cubicBezTo>
                  <a:pt x="1751" y="7430"/>
                  <a:pt x="0" y="11347"/>
                  <a:pt x="0" y="15669"/>
                </a:cubicBezTo>
                <a:cubicBezTo>
                  <a:pt x="0" y="24313"/>
                  <a:pt x="7013" y="31326"/>
                  <a:pt x="15657" y="31326"/>
                </a:cubicBezTo>
                <a:lnTo>
                  <a:pt x="25801" y="31326"/>
                </a:lnTo>
                <a:lnTo>
                  <a:pt x="25801" y="1"/>
                </a:lnTo>
                <a:close/>
              </a:path>
            </a:pathLst>
          </a:custGeom>
          <a:solidFill>
            <a:srgbClr val="6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592;p38">
            <a:extLst>
              <a:ext uri="{FF2B5EF4-FFF2-40B4-BE49-F238E27FC236}">
                <a16:creationId xmlns:a16="http://schemas.microsoft.com/office/drawing/2014/main" id="{5B192E48-3B42-41D2-A28C-714DF9A9C294}"/>
              </a:ext>
            </a:extLst>
          </p:cNvPr>
          <p:cNvSpPr/>
          <p:nvPr/>
        </p:nvSpPr>
        <p:spPr>
          <a:xfrm flipH="1">
            <a:off x="7778572" y="2561888"/>
            <a:ext cx="3746000" cy="954138"/>
          </a:xfrm>
          <a:custGeom>
            <a:avLst/>
            <a:gdLst/>
            <a:ahLst/>
            <a:cxnLst/>
            <a:rect l="l" t="t" r="r" b="b"/>
            <a:pathLst>
              <a:path w="107943" h="31315" extrusionOk="0">
                <a:moveTo>
                  <a:pt x="15657" y="1"/>
                </a:moveTo>
                <a:cubicBezTo>
                  <a:pt x="11335" y="1"/>
                  <a:pt x="7418" y="1751"/>
                  <a:pt x="4584" y="4585"/>
                </a:cubicBezTo>
                <a:cubicBezTo>
                  <a:pt x="1751" y="7418"/>
                  <a:pt x="0" y="11336"/>
                  <a:pt x="0" y="15657"/>
                </a:cubicBezTo>
                <a:cubicBezTo>
                  <a:pt x="0" y="24313"/>
                  <a:pt x="7013" y="31314"/>
                  <a:pt x="15657" y="31314"/>
                </a:cubicBezTo>
                <a:lnTo>
                  <a:pt x="104251" y="31314"/>
                </a:lnTo>
                <a:cubicBezTo>
                  <a:pt x="106287" y="31314"/>
                  <a:pt x="107942" y="29659"/>
                  <a:pt x="107942" y="27623"/>
                </a:cubicBezTo>
                <a:lnTo>
                  <a:pt x="107942" y="3692"/>
                </a:lnTo>
                <a:cubicBezTo>
                  <a:pt x="107942" y="1656"/>
                  <a:pt x="106287" y="1"/>
                  <a:pt x="104251" y="1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640075" bIns="91425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9C1F"/>
              </a:buClr>
              <a:buSzTx/>
              <a:tabLst/>
              <a:defRPr/>
            </a:pPr>
            <a:r>
              <a:rPr lang="en-US" sz="1400" b="1" dirty="0">
                <a:latin typeface="Montserrat" panose="00000500000000000000" pitchFamily="50" charset="0"/>
                <a:cs typeface="Arial" panose="020B0604020202020204" pitchFamily="34" charset="0"/>
              </a:rPr>
              <a:t>C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ustomized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 visual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reports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dashboards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2" name="Google Shape;593;p38">
            <a:extLst>
              <a:ext uri="{FF2B5EF4-FFF2-40B4-BE49-F238E27FC236}">
                <a16:creationId xmlns:a16="http://schemas.microsoft.com/office/drawing/2014/main" id="{A2104D8E-E9D7-4F81-96C3-7E58CB031CC7}"/>
              </a:ext>
            </a:extLst>
          </p:cNvPr>
          <p:cNvSpPr/>
          <p:nvPr/>
        </p:nvSpPr>
        <p:spPr>
          <a:xfrm flipH="1">
            <a:off x="10924864" y="2561888"/>
            <a:ext cx="599708" cy="961667"/>
          </a:xfrm>
          <a:custGeom>
            <a:avLst/>
            <a:gdLst/>
            <a:ahLst/>
            <a:cxnLst/>
            <a:rect l="l" t="t" r="r" b="b"/>
            <a:pathLst>
              <a:path w="25802" h="31315" extrusionOk="0">
                <a:moveTo>
                  <a:pt x="15657" y="1"/>
                </a:moveTo>
                <a:cubicBezTo>
                  <a:pt x="11335" y="1"/>
                  <a:pt x="7418" y="1751"/>
                  <a:pt x="4584" y="4585"/>
                </a:cubicBezTo>
                <a:cubicBezTo>
                  <a:pt x="1751" y="7418"/>
                  <a:pt x="0" y="11336"/>
                  <a:pt x="0" y="15657"/>
                </a:cubicBezTo>
                <a:cubicBezTo>
                  <a:pt x="0" y="24313"/>
                  <a:pt x="7013" y="31314"/>
                  <a:pt x="15657" y="31314"/>
                </a:cubicBezTo>
                <a:lnTo>
                  <a:pt x="25801" y="31314"/>
                </a:lnTo>
                <a:lnTo>
                  <a:pt x="25801" y="1"/>
                </a:lnTo>
                <a:close/>
              </a:path>
            </a:pathLst>
          </a:custGeom>
          <a:solidFill>
            <a:srgbClr val="F39C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594;p38">
            <a:extLst>
              <a:ext uri="{FF2B5EF4-FFF2-40B4-BE49-F238E27FC236}">
                <a16:creationId xmlns:a16="http://schemas.microsoft.com/office/drawing/2014/main" id="{260EE8E8-05A6-4850-A5E3-9896E4936A21}"/>
              </a:ext>
            </a:extLst>
          </p:cNvPr>
          <p:cNvSpPr/>
          <p:nvPr/>
        </p:nvSpPr>
        <p:spPr>
          <a:xfrm flipH="1">
            <a:off x="887650" y="5141829"/>
            <a:ext cx="3744568" cy="954138"/>
          </a:xfrm>
          <a:custGeom>
            <a:avLst/>
            <a:gdLst/>
            <a:ahLst/>
            <a:cxnLst/>
            <a:rect l="l" t="t" r="r" b="b"/>
            <a:pathLst>
              <a:path w="107943" h="31327" extrusionOk="0">
                <a:moveTo>
                  <a:pt x="3692" y="1"/>
                </a:moveTo>
                <a:cubicBezTo>
                  <a:pt x="1656" y="1"/>
                  <a:pt x="1" y="1656"/>
                  <a:pt x="1" y="3692"/>
                </a:cubicBezTo>
                <a:lnTo>
                  <a:pt x="1" y="27635"/>
                </a:lnTo>
                <a:cubicBezTo>
                  <a:pt x="1" y="29671"/>
                  <a:pt x="1656" y="31326"/>
                  <a:pt x="3692" y="31326"/>
                </a:cubicBezTo>
                <a:lnTo>
                  <a:pt x="92286" y="31326"/>
                </a:lnTo>
                <a:cubicBezTo>
                  <a:pt x="100930" y="31326"/>
                  <a:pt x="107943" y="24313"/>
                  <a:pt x="107943" y="15669"/>
                </a:cubicBezTo>
                <a:cubicBezTo>
                  <a:pt x="107943" y="11347"/>
                  <a:pt x="106193" y="7430"/>
                  <a:pt x="103359" y="4597"/>
                </a:cubicBezTo>
                <a:cubicBezTo>
                  <a:pt x="100525" y="1763"/>
                  <a:pt x="96608" y="1"/>
                  <a:pt x="92286" y="1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640075" tIns="91425" rIns="91425" bIns="91425" anchor="ctr" anchorCtr="0">
            <a:noAutofit/>
          </a:bodyPr>
          <a:lstStyle/>
          <a:p>
            <a:pPr algn="ctr">
              <a:buClr>
                <a:srgbClr val="F39C1F"/>
              </a:buClr>
            </a:pPr>
            <a:r>
              <a:rPr lang="en-US" sz="1400" b="1" dirty="0">
                <a:solidFill>
                  <a:srgbClr val="31313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     Corelate </a:t>
            </a:r>
            <a:r>
              <a:rPr lang="en-US" sz="2000" b="1" dirty="0">
                <a:solidFill>
                  <a:srgbClr val="C00000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metrics</a:t>
            </a:r>
            <a:r>
              <a:rPr lang="en-US" sz="1400" b="1" dirty="0">
                <a:solidFill>
                  <a:srgbClr val="31313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 and </a:t>
            </a:r>
            <a:r>
              <a:rPr lang="en-US" sz="2000" b="1" dirty="0">
                <a:solidFill>
                  <a:srgbClr val="C00000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performance</a:t>
            </a:r>
            <a:endParaRPr lang="en-US" sz="1400" b="1" dirty="0">
              <a:solidFill>
                <a:srgbClr val="C00000"/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4" name="Google Shape;595;p38">
            <a:extLst>
              <a:ext uri="{FF2B5EF4-FFF2-40B4-BE49-F238E27FC236}">
                <a16:creationId xmlns:a16="http://schemas.microsoft.com/office/drawing/2014/main" id="{CDDECB39-65DA-4CD6-A937-2998513C03D5}"/>
              </a:ext>
            </a:extLst>
          </p:cNvPr>
          <p:cNvSpPr/>
          <p:nvPr/>
        </p:nvSpPr>
        <p:spPr>
          <a:xfrm flipH="1">
            <a:off x="887594" y="5141838"/>
            <a:ext cx="573212" cy="954129"/>
          </a:xfrm>
          <a:custGeom>
            <a:avLst/>
            <a:gdLst/>
            <a:ahLst/>
            <a:cxnLst/>
            <a:rect l="l" t="t" r="r" b="b"/>
            <a:pathLst>
              <a:path w="25801" h="31327" extrusionOk="0">
                <a:moveTo>
                  <a:pt x="0" y="1"/>
                </a:moveTo>
                <a:lnTo>
                  <a:pt x="0" y="31326"/>
                </a:lnTo>
                <a:lnTo>
                  <a:pt x="10144" y="31326"/>
                </a:lnTo>
                <a:cubicBezTo>
                  <a:pt x="18788" y="31326"/>
                  <a:pt x="25801" y="24313"/>
                  <a:pt x="25801" y="15669"/>
                </a:cubicBezTo>
                <a:cubicBezTo>
                  <a:pt x="25801" y="11347"/>
                  <a:pt x="24051" y="7430"/>
                  <a:pt x="21217" y="4597"/>
                </a:cubicBezTo>
                <a:cubicBezTo>
                  <a:pt x="18383" y="1763"/>
                  <a:pt x="14466" y="1"/>
                  <a:pt x="10144" y="1"/>
                </a:cubicBezTo>
                <a:close/>
              </a:path>
            </a:pathLst>
          </a:custGeom>
          <a:solidFill>
            <a:srgbClr val="DA59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69BE160-3E90-4070-8241-F79787883385}"/>
              </a:ext>
            </a:extLst>
          </p:cNvPr>
          <p:cNvSpPr txBox="1"/>
          <p:nvPr/>
        </p:nvSpPr>
        <p:spPr>
          <a:xfrm>
            <a:off x="1039864" y="1660204"/>
            <a:ext cx="35818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120F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Measure the effectiveness of Learning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CE545FC6-DA80-4026-9DA5-A0CC720399ED}"/>
              </a:ext>
            </a:extLst>
          </p:cNvPr>
          <p:cNvSpPr txBox="1"/>
          <p:nvPr/>
        </p:nvSpPr>
        <p:spPr>
          <a:xfrm>
            <a:off x="7787696" y="1695581"/>
            <a:ext cx="3449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45120F"/>
                </a:solidFill>
                <a:effectLst/>
                <a:uLnTx/>
                <a:uFillTx/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Get customized data through the LRS</a:t>
            </a:r>
          </a:p>
        </p:txBody>
      </p:sp>
      <p:sp>
        <p:nvSpPr>
          <p:cNvPr id="147" name="Title 1">
            <a:extLst>
              <a:ext uri="{FF2B5EF4-FFF2-40B4-BE49-F238E27FC236}">
                <a16:creationId xmlns:a16="http://schemas.microsoft.com/office/drawing/2014/main" id="{DEDB5281-275B-466B-90B6-FBEA5D5EC2E9}"/>
              </a:ext>
            </a:extLst>
          </p:cNvPr>
          <p:cNvSpPr txBox="1">
            <a:spLocks/>
          </p:cNvSpPr>
          <p:nvPr/>
        </p:nvSpPr>
        <p:spPr>
          <a:xfrm>
            <a:off x="215252" y="180075"/>
            <a:ext cx="3370057" cy="83861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>
                <a:solidFill>
                  <a:schemeClr val="bg1"/>
                </a:solidFill>
              </a:rPr>
              <a:t>WHY xAPI ?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48" name="Title 1">
            <a:extLst>
              <a:ext uri="{FF2B5EF4-FFF2-40B4-BE49-F238E27FC236}">
                <a16:creationId xmlns:a16="http://schemas.microsoft.com/office/drawing/2014/main" id="{A73D9518-62FF-47E2-AF8A-8009FD4C805A}"/>
              </a:ext>
            </a:extLst>
          </p:cNvPr>
          <p:cNvSpPr txBox="1">
            <a:spLocks/>
          </p:cNvSpPr>
          <p:nvPr/>
        </p:nvSpPr>
        <p:spPr>
          <a:xfrm>
            <a:off x="206884" y="1058305"/>
            <a:ext cx="4890056" cy="506280"/>
          </a:xfrm>
          <a:prstGeom prst="rect">
            <a:avLst/>
          </a:prstGeom>
          <a:solidFill>
            <a:srgbClr val="45120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+mj-ea"/>
                <a:cs typeface="+mj-cs"/>
              </a:rPr>
              <a:t>How does xAPI make this better ?</a:t>
            </a:r>
          </a:p>
        </p:txBody>
      </p:sp>
    </p:spTree>
    <p:extLst>
      <p:ext uri="{BB962C8B-B14F-4D97-AF65-F5344CB8AC3E}">
        <p14:creationId xmlns:p14="http://schemas.microsoft.com/office/powerpoint/2010/main" val="339994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EE32143-FCBA-CA42-8593-4F6299F707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7685" y="108333"/>
            <a:ext cx="1189335" cy="7562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C79A2A9-4E30-40B9-AB87-5223201B543B}"/>
              </a:ext>
            </a:extLst>
          </p:cNvPr>
          <p:cNvSpPr txBox="1">
            <a:spLocks/>
          </p:cNvSpPr>
          <p:nvPr/>
        </p:nvSpPr>
        <p:spPr>
          <a:xfrm>
            <a:off x="154980" y="174322"/>
            <a:ext cx="4718671" cy="69023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+mj-ea"/>
                <a:cs typeface="+mj-cs"/>
              </a:rPr>
              <a:t>Use Cases of xAPI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7126FD-7572-401C-B679-06C16242AFEE}"/>
              </a:ext>
            </a:extLst>
          </p:cNvPr>
          <p:cNvCxnSpPr/>
          <p:nvPr/>
        </p:nvCxnSpPr>
        <p:spPr>
          <a:xfrm>
            <a:off x="0" y="5684825"/>
            <a:ext cx="1219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0EB09D71-33CB-4BD9-BC47-6B2D5FB6C68B}"/>
              </a:ext>
            </a:extLst>
          </p:cNvPr>
          <p:cNvSpPr txBox="1">
            <a:spLocks/>
          </p:cNvSpPr>
          <p:nvPr/>
        </p:nvSpPr>
        <p:spPr>
          <a:xfrm>
            <a:off x="54234" y="5749989"/>
            <a:ext cx="3069966" cy="535408"/>
          </a:xfrm>
          <a:prstGeom prst="rect">
            <a:avLst/>
          </a:prstGeom>
          <a:solidFill>
            <a:srgbClr val="843C0C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+mj-ea"/>
                <a:cs typeface="+mj-cs"/>
              </a:rPr>
              <a:t>Some of the others :</a:t>
            </a:r>
          </a:p>
        </p:txBody>
      </p:sp>
      <p:pic>
        <p:nvPicPr>
          <p:cNvPr id="14" name="Picture 13" descr="BEHR Paint - YouTube">
            <a:extLst>
              <a:ext uri="{FF2B5EF4-FFF2-40B4-BE49-F238E27FC236}">
                <a16:creationId xmlns:a16="http://schemas.microsoft.com/office/drawing/2014/main" id="{114FABC2-8530-43CB-9D5B-5B48C8C5B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53" y="5749989"/>
            <a:ext cx="588573" cy="58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wC logo">
            <a:extLst>
              <a:ext uri="{FF2B5EF4-FFF2-40B4-BE49-F238E27FC236}">
                <a16:creationId xmlns:a16="http://schemas.microsoft.com/office/drawing/2014/main" id="{BEECECAD-598D-4588-BCC9-3B4C69DEF91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722" y="5737324"/>
            <a:ext cx="859611" cy="58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MedStar Health | LinkedIn">
            <a:extLst>
              <a:ext uri="{FF2B5EF4-FFF2-40B4-BE49-F238E27FC236}">
                <a16:creationId xmlns:a16="http://schemas.microsoft.com/office/drawing/2014/main" id="{33FCAB0D-C860-4BD4-BA63-72CD7B616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729" y="5759426"/>
            <a:ext cx="588574" cy="5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alliburton | LinkedIn">
            <a:extLst>
              <a:ext uri="{FF2B5EF4-FFF2-40B4-BE49-F238E27FC236}">
                <a16:creationId xmlns:a16="http://schemas.microsoft.com/office/drawing/2014/main" id="{46A5E56C-5C03-4726-A471-4161DA694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699" y="5759426"/>
            <a:ext cx="588573" cy="58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oogle Shape;2061;p30">
            <a:extLst>
              <a:ext uri="{FF2B5EF4-FFF2-40B4-BE49-F238E27FC236}">
                <a16:creationId xmlns:a16="http://schemas.microsoft.com/office/drawing/2014/main" id="{18BF9855-4F84-47AF-880D-473DF5510C44}"/>
              </a:ext>
            </a:extLst>
          </p:cNvPr>
          <p:cNvSpPr/>
          <p:nvPr/>
        </p:nvSpPr>
        <p:spPr>
          <a:xfrm flipH="1" flipV="1">
            <a:off x="1053360" y="2587474"/>
            <a:ext cx="844666" cy="153011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39C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065;p30">
            <a:extLst>
              <a:ext uri="{FF2B5EF4-FFF2-40B4-BE49-F238E27FC236}">
                <a16:creationId xmlns:a16="http://schemas.microsoft.com/office/drawing/2014/main" id="{7E90366F-2713-4893-A98D-916F1B1C103A}"/>
              </a:ext>
            </a:extLst>
          </p:cNvPr>
          <p:cNvSpPr/>
          <p:nvPr/>
        </p:nvSpPr>
        <p:spPr>
          <a:xfrm>
            <a:off x="335201" y="4170087"/>
            <a:ext cx="2369990" cy="61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A0C0C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rPr>
              <a:t>670,562</a:t>
            </a:r>
            <a:endParaRPr sz="2400" dirty="0">
              <a:latin typeface="Montserrat" panose="00000500000000000000" pitchFamily="50" charset="0"/>
              <a:ea typeface="Fira Sans"/>
              <a:cs typeface="Fira Sans"/>
              <a:sym typeface="Fira Sans"/>
            </a:endParaRPr>
          </a:p>
        </p:txBody>
      </p:sp>
      <p:sp>
        <p:nvSpPr>
          <p:cNvPr id="27" name="Google Shape;2068;p30">
            <a:extLst>
              <a:ext uri="{FF2B5EF4-FFF2-40B4-BE49-F238E27FC236}">
                <a16:creationId xmlns:a16="http://schemas.microsoft.com/office/drawing/2014/main" id="{B2AD410C-BB0E-41AB-BC0D-46E9ADF4DD2C}"/>
              </a:ext>
            </a:extLst>
          </p:cNvPr>
          <p:cNvSpPr txBox="1"/>
          <p:nvPr/>
        </p:nvSpPr>
        <p:spPr>
          <a:xfrm>
            <a:off x="335200" y="4824383"/>
            <a:ext cx="2369991" cy="53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5120F"/>
                </a:solidFill>
                <a:effectLst/>
                <a:uLnTx/>
                <a:uFillTx/>
                <a:latin typeface="Impact" panose="020B0806030902050204" pitchFamily="34" charset="0"/>
                <a:cs typeface="Arial" panose="020B0604020202020204" pitchFamily="34" charset="0"/>
              </a:rPr>
              <a:t>PRODUCTION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45120F"/>
                </a:solidFill>
                <a:effectLst/>
                <a:uLnTx/>
                <a:uFillTx/>
                <a:latin typeface="Impact" panose="020B0806030902050204" pitchFamily="34" charset="0"/>
                <a:cs typeface="Arial" panose="020B0604020202020204" pitchFamily="34" charset="0"/>
              </a:rPr>
              <a:t>HOURS</a:t>
            </a:r>
          </a:p>
        </p:txBody>
      </p:sp>
      <p:cxnSp>
        <p:nvCxnSpPr>
          <p:cNvPr id="28" name="Google Shape;2070;p30">
            <a:extLst>
              <a:ext uri="{FF2B5EF4-FFF2-40B4-BE49-F238E27FC236}">
                <a16:creationId xmlns:a16="http://schemas.microsoft.com/office/drawing/2014/main" id="{05840046-E546-4A99-8F9D-DC5242CF5F40}"/>
              </a:ext>
            </a:extLst>
          </p:cNvPr>
          <p:cNvCxnSpPr>
            <a:cxnSpLocks/>
          </p:cNvCxnSpPr>
          <p:nvPr/>
        </p:nvCxnSpPr>
        <p:spPr>
          <a:xfrm>
            <a:off x="658026" y="4824386"/>
            <a:ext cx="1689248" cy="0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2061;p30">
            <a:extLst>
              <a:ext uri="{FF2B5EF4-FFF2-40B4-BE49-F238E27FC236}">
                <a16:creationId xmlns:a16="http://schemas.microsoft.com/office/drawing/2014/main" id="{3BE51DF1-7714-4384-A20B-A600B8D7C538}"/>
              </a:ext>
            </a:extLst>
          </p:cNvPr>
          <p:cNvSpPr/>
          <p:nvPr/>
        </p:nvSpPr>
        <p:spPr>
          <a:xfrm flipH="1" flipV="1">
            <a:off x="3065434" y="2568616"/>
            <a:ext cx="844666" cy="153011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DA59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2068;p30">
            <a:extLst>
              <a:ext uri="{FF2B5EF4-FFF2-40B4-BE49-F238E27FC236}">
                <a16:creationId xmlns:a16="http://schemas.microsoft.com/office/drawing/2014/main" id="{BFF3B6D0-2A31-4CDD-A392-4B75E3C03EDA}"/>
              </a:ext>
            </a:extLst>
          </p:cNvPr>
          <p:cNvSpPr txBox="1"/>
          <p:nvPr/>
        </p:nvSpPr>
        <p:spPr>
          <a:xfrm>
            <a:off x="2302771" y="4966087"/>
            <a:ext cx="2369991" cy="53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45120F"/>
                </a:solidFill>
                <a:effectLst/>
                <a:uLnTx/>
                <a:uFillTx/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EMPLOYEE COURSE HOURS</a:t>
            </a:r>
          </a:p>
        </p:txBody>
      </p:sp>
      <p:cxnSp>
        <p:nvCxnSpPr>
          <p:cNvPr id="33" name="Google Shape;2070;p30">
            <a:extLst>
              <a:ext uri="{FF2B5EF4-FFF2-40B4-BE49-F238E27FC236}">
                <a16:creationId xmlns:a16="http://schemas.microsoft.com/office/drawing/2014/main" id="{B51AC1EC-476C-4624-8219-17390EAA2A50}"/>
              </a:ext>
            </a:extLst>
          </p:cNvPr>
          <p:cNvCxnSpPr>
            <a:cxnSpLocks/>
          </p:cNvCxnSpPr>
          <p:nvPr/>
        </p:nvCxnSpPr>
        <p:spPr>
          <a:xfrm>
            <a:off x="2670100" y="4805528"/>
            <a:ext cx="1689248" cy="0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A27EB1D-8702-4CF4-B329-388C7BC1D92D}"/>
              </a:ext>
            </a:extLst>
          </p:cNvPr>
          <p:cNvSpPr txBox="1"/>
          <p:nvPr/>
        </p:nvSpPr>
        <p:spPr>
          <a:xfrm>
            <a:off x="2566685" y="4163894"/>
            <a:ext cx="1909217" cy="74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defPPr>
              <a:defRPr lang="en-US"/>
            </a:defPPr>
            <a:lvl1pPr marR="0" lvl="0" indent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rgbClr val="CA0C0C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160,380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5" name="Google Shape;2061;p30">
            <a:extLst>
              <a:ext uri="{FF2B5EF4-FFF2-40B4-BE49-F238E27FC236}">
                <a16:creationId xmlns:a16="http://schemas.microsoft.com/office/drawing/2014/main" id="{A8BD5FE5-0D5B-483C-963E-9F99E3D57550}"/>
              </a:ext>
            </a:extLst>
          </p:cNvPr>
          <p:cNvSpPr/>
          <p:nvPr/>
        </p:nvSpPr>
        <p:spPr>
          <a:xfrm flipH="1">
            <a:off x="4987790" y="2568616"/>
            <a:ext cx="844666" cy="153011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8D46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2068;p30">
            <a:extLst>
              <a:ext uri="{FF2B5EF4-FFF2-40B4-BE49-F238E27FC236}">
                <a16:creationId xmlns:a16="http://schemas.microsoft.com/office/drawing/2014/main" id="{2F58583B-2814-4352-B88D-29B075DA5458}"/>
              </a:ext>
            </a:extLst>
          </p:cNvPr>
          <p:cNvSpPr txBox="1"/>
          <p:nvPr/>
        </p:nvSpPr>
        <p:spPr>
          <a:xfrm>
            <a:off x="4187427" y="4844638"/>
            <a:ext cx="2369991" cy="53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45120F"/>
                </a:solidFill>
                <a:effectLst/>
                <a:uLnTx/>
                <a:uFillTx/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ENGAGEMENT</a:t>
            </a:r>
          </a:p>
        </p:txBody>
      </p:sp>
      <p:cxnSp>
        <p:nvCxnSpPr>
          <p:cNvPr id="37" name="Google Shape;2070;p30">
            <a:extLst>
              <a:ext uri="{FF2B5EF4-FFF2-40B4-BE49-F238E27FC236}">
                <a16:creationId xmlns:a16="http://schemas.microsoft.com/office/drawing/2014/main" id="{91FCD102-5C56-48FA-B4C7-D2158CC9C5E6}"/>
              </a:ext>
            </a:extLst>
          </p:cNvPr>
          <p:cNvCxnSpPr>
            <a:cxnSpLocks/>
          </p:cNvCxnSpPr>
          <p:nvPr/>
        </p:nvCxnSpPr>
        <p:spPr>
          <a:xfrm>
            <a:off x="4592456" y="4805528"/>
            <a:ext cx="1689248" cy="0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58754BF-9570-407B-A489-56E13C402F82}"/>
              </a:ext>
            </a:extLst>
          </p:cNvPr>
          <p:cNvSpPr txBox="1"/>
          <p:nvPr/>
        </p:nvSpPr>
        <p:spPr>
          <a:xfrm>
            <a:off x="4538580" y="4190400"/>
            <a:ext cx="1909217" cy="7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defPPr>
              <a:defRPr lang="en-US"/>
            </a:defPPr>
            <a:lvl1pPr marR="0" lvl="0" indent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25%</a:t>
            </a:r>
            <a:endParaRPr lang="en-IN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05D1B7-9B94-48FD-824B-6BEFD26CB091}"/>
              </a:ext>
            </a:extLst>
          </p:cNvPr>
          <p:cNvCxnSpPr>
            <a:cxnSpLocks/>
          </p:cNvCxnSpPr>
          <p:nvPr/>
        </p:nvCxnSpPr>
        <p:spPr>
          <a:xfrm>
            <a:off x="6845251" y="942680"/>
            <a:ext cx="0" cy="47421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4">
            <a:extLst>
              <a:ext uri="{FF2B5EF4-FFF2-40B4-BE49-F238E27FC236}">
                <a16:creationId xmlns:a16="http://schemas.microsoft.com/office/drawing/2014/main" id="{1C9383D0-918F-4826-9B49-4AB8D960B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14" y="1084271"/>
            <a:ext cx="2039191" cy="8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Google Shape;2061;p30">
            <a:extLst>
              <a:ext uri="{FF2B5EF4-FFF2-40B4-BE49-F238E27FC236}">
                <a16:creationId xmlns:a16="http://schemas.microsoft.com/office/drawing/2014/main" id="{532E61CC-4AC2-46E5-A907-4709B7A3B225}"/>
              </a:ext>
            </a:extLst>
          </p:cNvPr>
          <p:cNvSpPr/>
          <p:nvPr/>
        </p:nvSpPr>
        <p:spPr>
          <a:xfrm flipH="1">
            <a:off x="7774787" y="2539812"/>
            <a:ext cx="844666" cy="153011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DA59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2065;p30">
            <a:extLst>
              <a:ext uri="{FF2B5EF4-FFF2-40B4-BE49-F238E27FC236}">
                <a16:creationId xmlns:a16="http://schemas.microsoft.com/office/drawing/2014/main" id="{A6FFB3FB-1455-4D60-9B43-1496C2B8FA5E}"/>
              </a:ext>
            </a:extLst>
          </p:cNvPr>
          <p:cNvSpPr/>
          <p:nvPr/>
        </p:nvSpPr>
        <p:spPr>
          <a:xfrm>
            <a:off x="7056628" y="4122425"/>
            <a:ext cx="2369990" cy="61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2400" b="1" dirty="0">
                <a:solidFill>
                  <a:srgbClr val="C00000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1.17%</a:t>
            </a:r>
            <a:endParaRPr sz="2400" b="1" dirty="0">
              <a:solidFill>
                <a:srgbClr val="C00000"/>
              </a:solidFill>
              <a:latin typeface="Montserrat" panose="00000500000000000000" pitchFamily="50" charset="0"/>
              <a:cs typeface="Arial" panose="020B0604020202020204" pitchFamily="34" charset="0"/>
              <a:sym typeface="Fira Sans"/>
            </a:endParaRPr>
          </a:p>
        </p:txBody>
      </p:sp>
      <p:sp>
        <p:nvSpPr>
          <p:cNvPr id="47" name="Google Shape;2068;p30">
            <a:extLst>
              <a:ext uri="{FF2B5EF4-FFF2-40B4-BE49-F238E27FC236}">
                <a16:creationId xmlns:a16="http://schemas.microsoft.com/office/drawing/2014/main" id="{B0BEDE50-3F77-48AE-927D-AE435D1A910F}"/>
              </a:ext>
            </a:extLst>
          </p:cNvPr>
          <p:cNvSpPr txBox="1"/>
          <p:nvPr/>
        </p:nvSpPr>
        <p:spPr>
          <a:xfrm>
            <a:off x="7112982" y="4917654"/>
            <a:ext cx="2250062" cy="53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45120F"/>
                </a:solidFill>
                <a:effectLst/>
                <a:uLnTx/>
                <a:uFillTx/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dirty="0"/>
              <a:t>CUSTOMER CONVERSION RATE</a:t>
            </a:r>
            <a:endParaRPr lang="en-US" dirty="0"/>
          </a:p>
        </p:txBody>
      </p:sp>
      <p:cxnSp>
        <p:nvCxnSpPr>
          <p:cNvPr id="48" name="Google Shape;2070;p30">
            <a:extLst>
              <a:ext uri="{FF2B5EF4-FFF2-40B4-BE49-F238E27FC236}">
                <a16:creationId xmlns:a16="http://schemas.microsoft.com/office/drawing/2014/main" id="{651FFA96-A664-40B9-9CED-E1D14EB829F5}"/>
              </a:ext>
            </a:extLst>
          </p:cNvPr>
          <p:cNvCxnSpPr>
            <a:cxnSpLocks/>
          </p:cNvCxnSpPr>
          <p:nvPr/>
        </p:nvCxnSpPr>
        <p:spPr>
          <a:xfrm>
            <a:off x="7379453" y="4776724"/>
            <a:ext cx="1689248" cy="0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2061;p30">
            <a:extLst>
              <a:ext uri="{FF2B5EF4-FFF2-40B4-BE49-F238E27FC236}">
                <a16:creationId xmlns:a16="http://schemas.microsoft.com/office/drawing/2014/main" id="{6856DE19-2D3E-4957-A3E4-257426A49F59}"/>
              </a:ext>
            </a:extLst>
          </p:cNvPr>
          <p:cNvSpPr/>
          <p:nvPr/>
        </p:nvSpPr>
        <p:spPr>
          <a:xfrm flipH="1">
            <a:off x="10201132" y="2529506"/>
            <a:ext cx="844666" cy="153011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4512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2065;p30">
            <a:extLst>
              <a:ext uri="{FF2B5EF4-FFF2-40B4-BE49-F238E27FC236}">
                <a16:creationId xmlns:a16="http://schemas.microsoft.com/office/drawing/2014/main" id="{303B284E-9282-4484-822F-A03E56083023}"/>
              </a:ext>
            </a:extLst>
          </p:cNvPr>
          <p:cNvSpPr/>
          <p:nvPr/>
        </p:nvSpPr>
        <p:spPr>
          <a:xfrm>
            <a:off x="9482973" y="4112119"/>
            <a:ext cx="2369990" cy="61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IN" sz="2400" b="1" dirty="0">
                <a:solidFill>
                  <a:srgbClr val="C00000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€2.5M</a:t>
            </a:r>
            <a:endParaRPr sz="2400" b="1" dirty="0">
              <a:solidFill>
                <a:srgbClr val="C00000"/>
              </a:solidFill>
              <a:latin typeface="Montserrat" panose="00000500000000000000" pitchFamily="50" charset="0"/>
              <a:cs typeface="Arial" panose="020B0604020202020204" pitchFamily="34" charset="0"/>
              <a:sym typeface="Fira Sans"/>
            </a:endParaRPr>
          </a:p>
        </p:txBody>
      </p:sp>
      <p:sp>
        <p:nvSpPr>
          <p:cNvPr id="51" name="Google Shape;2068;p30">
            <a:extLst>
              <a:ext uri="{FF2B5EF4-FFF2-40B4-BE49-F238E27FC236}">
                <a16:creationId xmlns:a16="http://schemas.microsoft.com/office/drawing/2014/main" id="{527DD9F0-98B5-4D32-9130-7E5DCFDF5284}"/>
              </a:ext>
            </a:extLst>
          </p:cNvPr>
          <p:cNvSpPr txBox="1"/>
          <p:nvPr/>
        </p:nvSpPr>
        <p:spPr>
          <a:xfrm>
            <a:off x="9630774" y="4900919"/>
            <a:ext cx="2250061" cy="53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5120F"/>
                </a:solidFill>
                <a:effectLst/>
                <a:uLnTx/>
                <a:uFillTx/>
                <a:latin typeface="Impact" panose="020B0806030902050204" pitchFamily="34" charset="0"/>
                <a:cs typeface="Arial" panose="020B0604020202020204" pitchFamily="34" charset="0"/>
              </a:rPr>
              <a:t>RETURN ON INVESTMENT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45120F"/>
              </a:solidFill>
              <a:effectLst/>
              <a:uLnTx/>
              <a:uFillTx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Google Shape;2070;p30">
            <a:extLst>
              <a:ext uri="{FF2B5EF4-FFF2-40B4-BE49-F238E27FC236}">
                <a16:creationId xmlns:a16="http://schemas.microsoft.com/office/drawing/2014/main" id="{69B44240-9761-44BE-AADB-01A4864A3B2F}"/>
              </a:ext>
            </a:extLst>
          </p:cNvPr>
          <p:cNvCxnSpPr>
            <a:cxnSpLocks/>
          </p:cNvCxnSpPr>
          <p:nvPr/>
        </p:nvCxnSpPr>
        <p:spPr>
          <a:xfrm>
            <a:off x="9805798" y="4766418"/>
            <a:ext cx="1689248" cy="0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3" name="Picture 52" descr="Villeroy &amp; Boch - Wikipedia">
            <a:extLst>
              <a:ext uri="{FF2B5EF4-FFF2-40B4-BE49-F238E27FC236}">
                <a16:creationId xmlns:a16="http://schemas.microsoft.com/office/drawing/2014/main" id="{5D18EAED-07C9-4773-88E6-E8FD326EB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71" y="1098354"/>
            <a:ext cx="1321814" cy="8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2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/>
      <p:bldP spid="27" grpId="0"/>
      <p:bldP spid="31" grpId="0" animBg="1"/>
      <p:bldP spid="32" grpId="0"/>
      <p:bldP spid="34" grpId="0"/>
      <p:bldP spid="35" grpId="0" animBg="1"/>
      <p:bldP spid="36" grpId="0"/>
      <p:bldP spid="38" grpId="0"/>
      <p:bldP spid="45" grpId="0" animBg="1"/>
      <p:bldP spid="46" grpId="0"/>
      <p:bldP spid="47" grpId="0"/>
      <p:bldP spid="49" grpId="0" animBg="1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56401A-4B9E-495B-B97F-0F608B62BF42}"/>
              </a:ext>
            </a:extLst>
          </p:cNvPr>
          <p:cNvSpPr txBox="1"/>
          <p:nvPr/>
        </p:nvSpPr>
        <p:spPr>
          <a:xfrm>
            <a:off x="300041" y="171068"/>
            <a:ext cx="10143682" cy="795925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/>
              <a:t>The POC (</a:t>
            </a:r>
            <a:r>
              <a:rPr lang="en-US" sz="4400" dirty="0" err="1"/>
              <a:t>Visualised</a:t>
            </a:r>
            <a:r>
              <a:rPr lang="en-US" sz="4400" dirty="0"/>
              <a:t> data for SPAM course)</a:t>
            </a:r>
            <a:endParaRPr lang="en-IN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4D5100-194C-4771-AFCB-52D6DB74D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0" y="2236962"/>
            <a:ext cx="5012952" cy="15867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5755F3-E34F-4CF7-A9FD-2A9A95E22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16" y="4148946"/>
            <a:ext cx="2062496" cy="18990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73548C-B4F2-4E6C-9878-3002110836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0"/>
          <a:stretch/>
        </p:blipFill>
        <p:spPr>
          <a:xfrm>
            <a:off x="5808951" y="2092623"/>
            <a:ext cx="6274281" cy="30270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49028B-17F4-4F78-B643-A602DFDBBD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050" y="2092623"/>
            <a:ext cx="5440480" cy="31760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A438CC-D669-40E8-B693-783C498830FC}"/>
              </a:ext>
            </a:extLst>
          </p:cNvPr>
          <p:cNvSpPr/>
          <p:nvPr/>
        </p:nvSpPr>
        <p:spPr>
          <a:xfrm>
            <a:off x="5808951" y="4415081"/>
            <a:ext cx="2671020" cy="704580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BA1D67-2D04-4A6F-9B6B-F8C324F6F8EB}"/>
              </a:ext>
            </a:extLst>
          </p:cNvPr>
          <p:cNvSpPr txBox="1"/>
          <p:nvPr/>
        </p:nvSpPr>
        <p:spPr>
          <a:xfrm>
            <a:off x="919524" y="1401922"/>
            <a:ext cx="3586480" cy="400110"/>
          </a:xfrm>
          <a:prstGeom prst="rect">
            <a:avLst/>
          </a:prstGeom>
          <a:solidFill>
            <a:srgbClr val="45120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DATA AVAILABLE THROUGH SCORM</a:t>
            </a:r>
            <a:endParaRPr lang="en-IN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29DCC-652E-4A73-A84C-9E4F8C88D529}"/>
              </a:ext>
            </a:extLst>
          </p:cNvPr>
          <p:cNvSpPr txBox="1"/>
          <p:nvPr/>
        </p:nvSpPr>
        <p:spPr>
          <a:xfrm>
            <a:off x="7083175" y="1342622"/>
            <a:ext cx="3586480" cy="369332"/>
          </a:xfrm>
          <a:prstGeom prst="rect">
            <a:avLst/>
          </a:prstGeom>
          <a:solidFill>
            <a:srgbClr val="45120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DATA EXTRACTED </a:t>
            </a:r>
            <a:r>
              <a:rPr lang="en-US"/>
              <a:t>THROUGH </a:t>
            </a:r>
            <a:r>
              <a:rPr lang="en-US" dirty="0" err="1"/>
              <a:t>xAPI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6109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EE32143-FCBA-CA42-8593-4F6299F707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9786" y="65890"/>
            <a:ext cx="1447546" cy="920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771F1A0-487B-4EDE-B6BB-AC6F799DDB1C}"/>
              </a:ext>
            </a:extLst>
          </p:cNvPr>
          <p:cNvSpPr txBox="1">
            <a:spLocks/>
          </p:cNvSpPr>
          <p:nvPr/>
        </p:nvSpPr>
        <p:spPr>
          <a:xfrm>
            <a:off x="144669" y="147674"/>
            <a:ext cx="3767456" cy="6347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FFFFFF"/>
                </a:solidFill>
              </a:rPr>
              <a:t>APPLICATIONS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041BF6-F955-4DCE-ACB9-1717D2A1E1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r="3457" b="15573"/>
          <a:stretch/>
        </p:blipFill>
        <p:spPr>
          <a:xfrm>
            <a:off x="1132786" y="1402166"/>
            <a:ext cx="9926425" cy="36873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13BC8E-1BEC-4B18-8137-ACC50C9E068F}"/>
              </a:ext>
            </a:extLst>
          </p:cNvPr>
          <p:cNvSpPr txBox="1"/>
          <p:nvPr/>
        </p:nvSpPr>
        <p:spPr>
          <a:xfrm>
            <a:off x="2757935" y="5225001"/>
            <a:ext cx="6923779" cy="461665"/>
          </a:xfrm>
          <a:prstGeom prst="rect">
            <a:avLst/>
          </a:prstGeom>
          <a:solidFill>
            <a:srgbClr val="DA592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Impact" panose="020B0806030902050204" pitchFamily="34" charset="0"/>
              </a:rPr>
              <a:t>Direct Correlation between business KPI and Learning</a:t>
            </a:r>
            <a:endParaRPr lang="en-IN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3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EE32143-FCBA-CA42-8593-4F6299F707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9786" y="65890"/>
            <a:ext cx="1447546" cy="920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13BC8E-1BEC-4B18-8137-ACC50C9E068F}"/>
              </a:ext>
            </a:extLst>
          </p:cNvPr>
          <p:cNvSpPr txBox="1"/>
          <p:nvPr/>
        </p:nvSpPr>
        <p:spPr>
          <a:xfrm>
            <a:off x="3544196" y="1298550"/>
            <a:ext cx="6075157" cy="461665"/>
          </a:xfrm>
          <a:prstGeom prst="rect">
            <a:avLst/>
          </a:prstGeom>
          <a:solidFill>
            <a:srgbClr val="DA592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Impact" panose="020B0806030902050204" pitchFamily="34" charset="0"/>
              </a:rPr>
              <a:t>Get to know learner strengths and weaknesses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054CD-FE65-4AC1-A226-7A0306C378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" t="13998" r="4141" b="8022"/>
          <a:stretch/>
        </p:blipFill>
        <p:spPr>
          <a:xfrm>
            <a:off x="287306" y="2072476"/>
            <a:ext cx="7522253" cy="38688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F9F1E9-A7B2-4394-8543-2912D470E3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0" t="33427" r="30348" b="7288"/>
          <a:stretch/>
        </p:blipFill>
        <p:spPr>
          <a:xfrm>
            <a:off x="8007066" y="2338044"/>
            <a:ext cx="3897628" cy="33377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4C0A8B-2A9C-4DB6-9211-877AB3AF33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3" t="19441" r="29840" b="23525"/>
          <a:stretch/>
        </p:blipFill>
        <p:spPr>
          <a:xfrm>
            <a:off x="8007066" y="2338043"/>
            <a:ext cx="3897628" cy="33377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EF36F5-A336-4F08-AF26-7EC851B3653B}"/>
              </a:ext>
            </a:extLst>
          </p:cNvPr>
          <p:cNvSpPr txBox="1"/>
          <p:nvPr/>
        </p:nvSpPr>
        <p:spPr>
          <a:xfrm>
            <a:off x="523875" y="2800350"/>
            <a:ext cx="7285684" cy="369332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3760975-64EF-44BC-9413-F8E1B3273060}"/>
              </a:ext>
            </a:extLst>
          </p:cNvPr>
          <p:cNvSpPr txBox="1">
            <a:spLocks/>
          </p:cNvSpPr>
          <p:nvPr/>
        </p:nvSpPr>
        <p:spPr>
          <a:xfrm>
            <a:off x="144669" y="147674"/>
            <a:ext cx="3767456" cy="63475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FFFFFF"/>
                </a:solidFill>
              </a:rPr>
              <a:t>APPLICATIONS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29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F5443AA-ACD5-42A2-A849-18B0647BEB23}"/>
              </a:ext>
            </a:extLst>
          </p:cNvPr>
          <p:cNvSpPr txBox="1"/>
          <p:nvPr/>
        </p:nvSpPr>
        <p:spPr>
          <a:xfrm>
            <a:off x="3781426" y="2419350"/>
            <a:ext cx="5295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Impact" panose="020B0806030902050204" pitchFamily="34" charset="0"/>
              </a:rPr>
              <a:t>THANK YOU !</a:t>
            </a:r>
            <a:endParaRPr lang="en-IN" sz="66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91910A2-0492-4AC3-A74E-32C9188C47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22" y="252448"/>
            <a:ext cx="1837549" cy="116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64161"/>
      </p:ext>
    </p:extLst>
  </p:cSld>
  <p:clrMapOvr>
    <a:masterClrMapping/>
  </p:clrMapOvr>
</p:sld>
</file>

<file path=ppt/theme/theme1.xml><?xml version="1.0" encoding="utf-8"?>
<a:theme xmlns:a="http://schemas.openxmlformats.org/drawingml/2006/main" name="AB InBev Transition slides">
  <a:themeElements>
    <a:clrScheme name="AB InBev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8067</TotalTime>
  <Words>199</Words>
  <Application>Microsoft Office PowerPoint</Application>
  <PresentationFormat>Widescreen</PresentationFormat>
  <Paragraphs>47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Impact</vt:lpstr>
      <vt:lpstr>Montserrat</vt:lpstr>
      <vt:lpstr>AB InBev Transition slides</vt:lpstr>
      <vt:lpstr>The current scenario</vt:lpstr>
      <vt:lpstr>WHY xAPI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xAPI ?</dc:title>
  <dc:creator>ARNAV MUNDE</dc:creator>
  <cp:lastModifiedBy>Kumawat, Akriti</cp:lastModifiedBy>
  <cp:revision>175</cp:revision>
  <dcterms:created xsi:type="dcterms:W3CDTF">2021-05-19T05:12:10Z</dcterms:created>
  <dcterms:modified xsi:type="dcterms:W3CDTF">2021-12-28T11:43:54Z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27a22ae9-3fd5-4b2f-ada7-604de098d5b9</vt:lpwstr>
  </property>
</Properties>
</file>